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0" r:id="rId7"/>
    <p:sldId id="262" r:id="rId8"/>
    <p:sldId id="261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4444"/>
    <a:srgbClr val="F4F4F4"/>
    <a:srgbClr val="6D501B"/>
    <a:srgbClr val="612727"/>
    <a:srgbClr val="295F41"/>
    <a:srgbClr val="3A4E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2" autoAdjust="0"/>
    <p:restoredTop sz="95282" autoAdjust="0"/>
  </p:normalViewPr>
  <p:slideViewPr>
    <p:cSldViewPr snapToGrid="0">
      <p:cViewPr varScale="1">
        <p:scale>
          <a:sx n="76" d="100"/>
          <a:sy n="76" d="100"/>
        </p:scale>
        <p:origin x="5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312B0E7-16A4-45C9-8465-99B4E1A84554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8346960-EEC7-4DCB-B72C-D0D1DAEC760E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January</a:t>
          </a:r>
        </a:p>
      </dgm:t>
    </dgm:pt>
    <dgm:pt modelId="{3A518E07-FBAB-420C-B796-CFFE3822B01F}" type="parTrans" cxnId="{E658150B-0A30-4347-BE9B-97A0F622D178}">
      <dgm:prSet/>
      <dgm:spPr/>
      <dgm:t>
        <a:bodyPr/>
        <a:lstStyle/>
        <a:p>
          <a:endParaRPr lang="en-US"/>
        </a:p>
      </dgm:t>
    </dgm:pt>
    <dgm:pt modelId="{A09EC870-0FDA-412D-9C89-6BBD3136B46E}" type="sibTrans" cxnId="{E658150B-0A30-4347-BE9B-97A0F622D178}">
      <dgm:prSet/>
      <dgm:spPr/>
      <dgm:t>
        <a:bodyPr/>
        <a:lstStyle/>
        <a:p>
          <a:endParaRPr lang="en-US"/>
        </a:p>
      </dgm:t>
    </dgm:pt>
    <dgm:pt modelId="{26680AEB-E805-4743-871E-8C4D37CDE153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17</a:t>
          </a:r>
        </a:p>
      </dgm:t>
    </dgm:pt>
    <dgm:pt modelId="{79CD2046-302A-4C0B-9D27-B8939DF1EBE6}" type="parTrans" cxnId="{8E07A1D8-30BD-4363-AF10-33B761E5F82D}">
      <dgm:prSet/>
      <dgm:spPr/>
      <dgm:t>
        <a:bodyPr/>
        <a:lstStyle/>
        <a:p>
          <a:endParaRPr lang="en-US"/>
        </a:p>
      </dgm:t>
    </dgm:pt>
    <dgm:pt modelId="{4D692666-722F-4AC2-A394-5D349C89DD96}" type="sibTrans" cxnId="{8E07A1D8-30BD-4363-AF10-33B761E5F82D}">
      <dgm:prSet/>
      <dgm:spPr/>
      <dgm:t>
        <a:bodyPr/>
        <a:lstStyle/>
        <a:p>
          <a:endParaRPr lang="en-US"/>
        </a:p>
      </dgm:t>
    </dgm:pt>
    <dgm:pt modelId="{A56B0FBD-A039-425E-B672-4FE6E6891ADB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18</a:t>
          </a:r>
        </a:p>
      </dgm:t>
    </dgm:pt>
    <dgm:pt modelId="{9F1525A4-A7E7-4E06-A80E-7A6CFBC5232C}" type="parTrans" cxnId="{C29D161C-FDD7-4F93-A748-EFA8A15FCC04}">
      <dgm:prSet/>
      <dgm:spPr/>
      <dgm:t>
        <a:bodyPr/>
        <a:lstStyle/>
        <a:p>
          <a:endParaRPr lang="en-US"/>
        </a:p>
      </dgm:t>
    </dgm:pt>
    <dgm:pt modelId="{37D5EFEF-6C6C-473F-B334-EB59B493F207}" type="sibTrans" cxnId="{C29D161C-FDD7-4F93-A748-EFA8A15FCC04}">
      <dgm:prSet/>
      <dgm:spPr/>
      <dgm:t>
        <a:bodyPr/>
        <a:lstStyle/>
        <a:p>
          <a:endParaRPr lang="en-US"/>
        </a:p>
      </dgm:t>
    </dgm:pt>
    <dgm:pt modelId="{BC0F3969-EDAC-45E1-B44B-67A4B1172518}">
      <dgm:prSet phldrT="[Text]"/>
      <dgm:spPr/>
      <dgm:t>
        <a:bodyPr/>
        <a:lstStyle/>
        <a:p>
          <a:r>
            <a:rPr lang="en-US" dirty="0" err="1">
              <a:solidFill>
                <a:srgbClr val="444444"/>
              </a:solidFill>
            </a:rPr>
            <a:t>Febuary</a:t>
          </a:r>
          <a:endParaRPr lang="en-US" dirty="0">
            <a:solidFill>
              <a:srgbClr val="444444"/>
            </a:solidFill>
          </a:endParaRPr>
        </a:p>
      </dgm:t>
    </dgm:pt>
    <dgm:pt modelId="{CFD347E9-87E1-4E39-B473-CAC0FFF39BD0}" type="parTrans" cxnId="{B15255F0-96A4-4F69-A7D2-50A20476CB3F}">
      <dgm:prSet/>
      <dgm:spPr/>
      <dgm:t>
        <a:bodyPr/>
        <a:lstStyle/>
        <a:p>
          <a:endParaRPr lang="en-US"/>
        </a:p>
      </dgm:t>
    </dgm:pt>
    <dgm:pt modelId="{2106F662-683F-42D7-BEDE-D7A1909F1DFF}" type="sibTrans" cxnId="{B15255F0-96A4-4F69-A7D2-50A20476CB3F}">
      <dgm:prSet/>
      <dgm:spPr/>
      <dgm:t>
        <a:bodyPr/>
        <a:lstStyle/>
        <a:p>
          <a:endParaRPr lang="en-US"/>
        </a:p>
      </dgm:t>
    </dgm:pt>
    <dgm:pt modelId="{2BA24FD0-F99A-48C1-9220-E3B8D1C4BE30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</a:t>
          </a:r>
        </a:p>
      </dgm:t>
    </dgm:pt>
    <dgm:pt modelId="{8970C151-EE29-4494-A774-C1A23937F872}" type="parTrans" cxnId="{E555A022-D6AC-437C-BE42-5824FE314E6F}">
      <dgm:prSet/>
      <dgm:spPr/>
      <dgm:t>
        <a:bodyPr/>
        <a:lstStyle/>
        <a:p>
          <a:endParaRPr lang="en-US"/>
        </a:p>
      </dgm:t>
    </dgm:pt>
    <dgm:pt modelId="{77099149-8A53-4ED2-A469-D31E0C075D4A}" type="sibTrans" cxnId="{E555A022-D6AC-437C-BE42-5824FE314E6F}">
      <dgm:prSet/>
      <dgm:spPr/>
      <dgm:t>
        <a:bodyPr/>
        <a:lstStyle/>
        <a:p>
          <a:endParaRPr lang="en-US"/>
        </a:p>
      </dgm:t>
    </dgm:pt>
    <dgm:pt modelId="{23747D34-E343-42A6-863D-B98B52D03976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19</a:t>
          </a:r>
        </a:p>
      </dgm:t>
    </dgm:pt>
    <dgm:pt modelId="{2F888C02-A1FD-4C43-85CA-274A59E47F29}" type="parTrans" cxnId="{CB96B3B0-D921-4335-884C-682EEFDAFB95}">
      <dgm:prSet/>
      <dgm:spPr/>
      <dgm:t>
        <a:bodyPr/>
        <a:lstStyle/>
        <a:p>
          <a:endParaRPr lang="en-US"/>
        </a:p>
      </dgm:t>
    </dgm:pt>
    <dgm:pt modelId="{4667039D-52A9-4154-8E2D-56EFE6ED4994}" type="sibTrans" cxnId="{CB96B3B0-D921-4335-884C-682EEFDAFB95}">
      <dgm:prSet/>
      <dgm:spPr/>
      <dgm:t>
        <a:bodyPr/>
        <a:lstStyle/>
        <a:p>
          <a:endParaRPr lang="en-US"/>
        </a:p>
      </dgm:t>
    </dgm:pt>
    <dgm:pt modelId="{D17CC2B5-3139-4874-9295-15734B6160F1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20</a:t>
          </a:r>
        </a:p>
      </dgm:t>
    </dgm:pt>
    <dgm:pt modelId="{7750D615-6F79-4AD0-9CC0-518179064E3D}" type="parTrans" cxnId="{29FCDE90-1464-475B-843B-73AA96627331}">
      <dgm:prSet/>
      <dgm:spPr/>
      <dgm:t>
        <a:bodyPr/>
        <a:lstStyle/>
        <a:p>
          <a:endParaRPr lang="en-US"/>
        </a:p>
      </dgm:t>
    </dgm:pt>
    <dgm:pt modelId="{0DA58DB1-04D0-4957-9011-53E7CD93A63A}" type="sibTrans" cxnId="{29FCDE90-1464-475B-843B-73AA96627331}">
      <dgm:prSet/>
      <dgm:spPr/>
      <dgm:t>
        <a:bodyPr/>
        <a:lstStyle/>
        <a:p>
          <a:endParaRPr lang="en-US"/>
        </a:p>
      </dgm:t>
    </dgm:pt>
    <dgm:pt modelId="{48F9CF35-241C-4BCA-A5DB-D6DD6CBF024F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21</a:t>
          </a:r>
        </a:p>
      </dgm:t>
    </dgm:pt>
    <dgm:pt modelId="{E4917331-9634-4B92-8FD5-1C03C061CEF5}" type="parTrans" cxnId="{FA6925E0-79CC-4AF2-B203-7DF6615BFD29}">
      <dgm:prSet/>
      <dgm:spPr/>
      <dgm:t>
        <a:bodyPr/>
        <a:lstStyle/>
        <a:p>
          <a:endParaRPr lang="en-US"/>
        </a:p>
      </dgm:t>
    </dgm:pt>
    <dgm:pt modelId="{944D631F-5D2C-4792-9F2B-A413A250AB01}" type="sibTrans" cxnId="{FA6925E0-79CC-4AF2-B203-7DF6615BFD29}">
      <dgm:prSet/>
      <dgm:spPr/>
      <dgm:t>
        <a:bodyPr/>
        <a:lstStyle/>
        <a:p>
          <a:endParaRPr lang="en-US"/>
        </a:p>
      </dgm:t>
    </dgm:pt>
    <dgm:pt modelId="{61933183-B7E0-4AE2-A9AB-6B9847ED31C7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22</a:t>
          </a:r>
        </a:p>
      </dgm:t>
    </dgm:pt>
    <dgm:pt modelId="{6B699B13-4627-4C49-A50A-F3D6C7FCE3CE}" type="parTrans" cxnId="{BC0FB7AC-57F4-4531-8FF5-3DD1461C6C24}">
      <dgm:prSet/>
      <dgm:spPr/>
      <dgm:t>
        <a:bodyPr/>
        <a:lstStyle/>
        <a:p>
          <a:endParaRPr lang="en-US"/>
        </a:p>
      </dgm:t>
    </dgm:pt>
    <dgm:pt modelId="{E62D04A2-8542-4858-95BC-86AAD2454CC7}" type="sibTrans" cxnId="{BC0FB7AC-57F4-4531-8FF5-3DD1461C6C24}">
      <dgm:prSet/>
      <dgm:spPr/>
      <dgm:t>
        <a:bodyPr/>
        <a:lstStyle/>
        <a:p>
          <a:endParaRPr lang="en-US"/>
        </a:p>
      </dgm:t>
    </dgm:pt>
    <dgm:pt modelId="{9F5FAEAA-679B-4B74-888A-9BA1E7729FA2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23</a:t>
          </a:r>
        </a:p>
      </dgm:t>
    </dgm:pt>
    <dgm:pt modelId="{4DAA950E-082E-45BF-B99C-6397030D4607}" type="parTrans" cxnId="{2237B87F-B5F0-40B4-8286-1E63CCAAFF82}">
      <dgm:prSet/>
      <dgm:spPr/>
      <dgm:t>
        <a:bodyPr/>
        <a:lstStyle/>
        <a:p>
          <a:endParaRPr lang="en-US"/>
        </a:p>
      </dgm:t>
    </dgm:pt>
    <dgm:pt modelId="{E5C95B8D-A695-41D8-BA00-580F07CECBB2}" type="sibTrans" cxnId="{2237B87F-B5F0-40B4-8286-1E63CCAAFF82}">
      <dgm:prSet/>
      <dgm:spPr/>
      <dgm:t>
        <a:bodyPr/>
        <a:lstStyle/>
        <a:p>
          <a:endParaRPr lang="en-US"/>
        </a:p>
      </dgm:t>
    </dgm:pt>
    <dgm:pt modelId="{A1752D59-A38C-42ED-9636-C902310CDB85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24</a:t>
          </a:r>
        </a:p>
      </dgm:t>
    </dgm:pt>
    <dgm:pt modelId="{E49FEBFE-E232-4A70-B07A-FE96FD9DE743}" type="parTrans" cxnId="{FDF99055-AE23-473B-BC4E-21ED2C1114D7}">
      <dgm:prSet/>
      <dgm:spPr/>
      <dgm:t>
        <a:bodyPr/>
        <a:lstStyle/>
        <a:p>
          <a:endParaRPr lang="en-US"/>
        </a:p>
      </dgm:t>
    </dgm:pt>
    <dgm:pt modelId="{CD08471A-1F71-47E6-BA45-C2732F90C2A8}" type="sibTrans" cxnId="{FDF99055-AE23-473B-BC4E-21ED2C1114D7}">
      <dgm:prSet/>
      <dgm:spPr/>
      <dgm:t>
        <a:bodyPr/>
        <a:lstStyle/>
        <a:p>
          <a:endParaRPr lang="en-US"/>
        </a:p>
      </dgm:t>
    </dgm:pt>
    <dgm:pt modelId="{9B886D3A-2322-4A3F-A09B-1A770DB4D93A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25</a:t>
          </a:r>
        </a:p>
      </dgm:t>
    </dgm:pt>
    <dgm:pt modelId="{90E37171-4A09-4A72-A9C0-A49579F615B8}" type="parTrans" cxnId="{8382C5F5-A467-49F5-BE69-B68FA18807BE}">
      <dgm:prSet/>
      <dgm:spPr/>
      <dgm:t>
        <a:bodyPr/>
        <a:lstStyle/>
        <a:p>
          <a:endParaRPr lang="en-US"/>
        </a:p>
      </dgm:t>
    </dgm:pt>
    <dgm:pt modelId="{653217B6-B7DD-41E0-8A86-62AE3DCCFEFC}" type="sibTrans" cxnId="{8382C5F5-A467-49F5-BE69-B68FA18807BE}">
      <dgm:prSet/>
      <dgm:spPr/>
      <dgm:t>
        <a:bodyPr/>
        <a:lstStyle/>
        <a:p>
          <a:endParaRPr lang="en-US"/>
        </a:p>
      </dgm:t>
    </dgm:pt>
    <dgm:pt modelId="{95C18CA7-2B75-4AF6-991E-0F23B5534BAC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26</a:t>
          </a:r>
        </a:p>
      </dgm:t>
    </dgm:pt>
    <dgm:pt modelId="{5FE9A527-4249-42E2-825A-4138F8CB858C}" type="parTrans" cxnId="{79A8F5EE-822B-4248-B46C-982739B6A1FE}">
      <dgm:prSet/>
      <dgm:spPr/>
      <dgm:t>
        <a:bodyPr/>
        <a:lstStyle/>
        <a:p>
          <a:endParaRPr lang="en-US"/>
        </a:p>
      </dgm:t>
    </dgm:pt>
    <dgm:pt modelId="{0F450014-F322-492B-8771-2521728FB5DD}" type="sibTrans" cxnId="{79A8F5EE-822B-4248-B46C-982739B6A1FE}">
      <dgm:prSet/>
      <dgm:spPr/>
      <dgm:t>
        <a:bodyPr/>
        <a:lstStyle/>
        <a:p>
          <a:endParaRPr lang="en-US"/>
        </a:p>
      </dgm:t>
    </dgm:pt>
    <dgm:pt modelId="{71D2DAF2-93F8-4308-A40B-F76FBA116CA7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27</a:t>
          </a:r>
        </a:p>
      </dgm:t>
    </dgm:pt>
    <dgm:pt modelId="{562E28DF-CF44-4ADC-8D0D-FF43D06E3277}" type="parTrans" cxnId="{D633429C-9239-4271-AD34-77E41346A29B}">
      <dgm:prSet/>
      <dgm:spPr/>
      <dgm:t>
        <a:bodyPr/>
        <a:lstStyle/>
        <a:p>
          <a:endParaRPr lang="en-US"/>
        </a:p>
      </dgm:t>
    </dgm:pt>
    <dgm:pt modelId="{D782A71C-A8D7-4688-BED1-A845A051F183}" type="sibTrans" cxnId="{D633429C-9239-4271-AD34-77E41346A29B}">
      <dgm:prSet/>
      <dgm:spPr/>
      <dgm:t>
        <a:bodyPr/>
        <a:lstStyle/>
        <a:p>
          <a:endParaRPr lang="en-US"/>
        </a:p>
      </dgm:t>
    </dgm:pt>
    <dgm:pt modelId="{17A1AF6A-3723-4234-85EA-87AA685B786F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28</a:t>
          </a:r>
        </a:p>
      </dgm:t>
    </dgm:pt>
    <dgm:pt modelId="{96B82D0B-AF0C-45FD-8256-DA337068EBC5}" type="parTrans" cxnId="{7B50C152-6FCE-4BD1-A88E-2452447EF9F6}">
      <dgm:prSet/>
      <dgm:spPr/>
      <dgm:t>
        <a:bodyPr/>
        <a:lstStyle/>
        <a:p>
          <a:endParaRPr lang="en-US"/>
        </a:p>
      </dgm:t>
    </dgm:pt>
    <dgm:pt modelId="{1915BC65-D661-498D-A820-2A7A26E3325A}" type="sibTrans" cxnId="{7B50C152-6FCE-4BD1-A88E-2452447EF9F6}">
      <dgm:prSet/>
      <dgm:spPr/>
      <dgm:t>
        <a:bodyPr/>
        <a:lstStyle/>
        <a:p>
          <a:endParaRPr lang="en-US"/>
        </a:p>
      </dgm:t>
    </dgm:pt>
    <dgm:pt modelId="{1E34FA80-79B6-4759-88B1-11D109E3DCDB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29</a:t>
          </a:r>
        </a:p>
      </dgm:t>
    </dgm:pt>
    <dgm:pt modelId="{DDDD8A88-4454-4278-9EEC-C55B38C0CDBF}" type="parTrans" cxnId="{CB8B908D-EB4F-4571-A8F4-087445E86AFF}">
      <dgm:prSet/>
      <dgm:spPr/>
      <dgm:t>
        <a:bodyPr/>
        <a:lstStyle/>
        <a:p>
          <a:endParaRPr lang="en-US"/>
        </a:p>
      </dgm:t>
    </dgm:pt>
    <dgm:pt modelId="{A162A0F6-B72F-4CF5-9C04-97E27508D731}" type="sibTrans" cxnId="{CB8B908D-EB4F-4571-A8F4-087445E86AFF}">
      <dgm:prSet/>
      <dgm:spPr/>
      <dgm:t>
        <a:bodyPr/>
        <a:lstStyle/>
        <a:p>
          <a:endParaRPr lang="en-US"/>
        </a:p>
      </dgm:t>
    </dgm:pt>
    <dgm:pt modelId="{725CD319-2843-4CEC-A2A4-141276D91B60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30</a:t>
          </a:r>
        </a:p>
      </dgm:t>
    </dgm:pt>
    <dgm:pt modelId="{99722A7C-0855-457D-A0E4-E69429422BEE}" type="parTrans" cxnId="{CA5CFF48-10D0-4A87-870A-7F3858AC3A8C}">
      <dgm:prSet/>
      <dgm:spPr/>
      <dgm:t>
        <a:bodyPr/>
        <a:lstStyle/>
        <a:p>
          <a:endParaRPr lang="en-US"/>
        </a:p>
      </dgm:t>
    </dgm:pt>
    <dgm:pt modelId="{B5E660B1-A7D6-4532-BFD9-6343D439B2B8}" type="sibTrans" cxnId="{CA5CFF48-10D0-4A87-870A-7F3858AC3A8C}">
      <dgm:prSet/>
      <dgm:spPr/>
      <dgm:t>
        <a:bodyPr/>
        <a:lstStyle/>
        <a:p>
          <a:endParaRPr lang="en-US"/>
        </a:p>
      </dgm:t>
    </dgm:pt>
    <dgm:pt modelId="{A0C449BD-C987-4CE7-83AE-AA4466BB6318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31</a:t>
          </a:r>
        </a:p>
      </dgm:t>
    </dgm:pt>
    <dgm:pt modelId="{C013407A-35DE-408C-A935-530C70352F12}" type="parTrans" cxnId="{5ACB13AE-048A-4175-B815-32153D657348}">
      <dgm:prSet/>
      <dgm:spPr/>
      <dgm:t>
        <a:bodyPr/>
        <a:lstStyle/>
        <a:p>
          <a:endParaRPr lang="en-US"/>
        </a:p>
      </dgm:t>
    </dgm:pt>
    <dgm:pt modelId="{24EFDED3-339A-4644-B4A0-84A6FB2B213D}" type="sibTrans" cxnId="{5ACB13AE-048A-4175-B815-32153D657348}">
      <dgm:prSet/>
      <dgm:spPr/>
      <dgm:t>
        <a:bodyPr/>
        <a:lstStyle/>
        <a:p>
          <a:endParaRPr lang="en-US"/>
        </a:p>
      </dgm:t>
    </dgm:pt>
    <dgm:pt modelId="{693D7B48-0B25-4884-A7FB-843354BB487E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</a:t>
          </a:r>
        </a:p>
      </dgm:t>
    </dgm:pt>
    <dgm:pt modelId="{B3DF94E4-E1A7-4CB3-B9A8-118DF0853DBD}" type="parTrans" cxnId="{4A849F9D-B462-4D8E-AA1F-FD4E14FD7FF8}">
      <dgm:prSet/>
      <dgm:spPr/>
      <dgm:t>
        <a:bodyPr/>
        <a:lstStyle/>
        <a:p>
          <a:endParaRPr lang="en-US"/>
        </a:p>
      </dgm:t>
    </dgm:pt>
    <dgm:pt modelId="{3685DB82-60E6-424B-ADFE-5DBDC551A311}" type="sibTrans" cxnId="{4A849F9D-B462-4D8E-AA1F-FD4E14FD7FF8}">
      <dgm:prSet/>
      <dgm:spPr/>
      <dgm:t>
        <a:bodyPr/>
        <a:lstStyle/>
        <a:p>
          <a:endParaRPr lang="en-US"/>
        </a:p>
      </dgm:t>
    </dgm:pt>
    <dgm:pt modelId="{4645275C-5089-46A6-9018-74B7B20301D8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3</a:t>
          </a:r>
        </a:p>
      </dgm:t>
    </dgm:pt>
    <dgm:pt modelId="{0B5280BE-D4DB-46FC-AC90-9834294E5600}" type="parTrans" cxnId="{0A0978F3-BA1D-4FFA-9CAD-AF01B5B8AA84}">
      <dgm:prSet/>
      <dgm:spPr/>
      <dgm:t>
        <a:bodyPr/>
        <a:lstStyle/>
        <a:p>
          <a:endParaRPr lang="en-US"/>
        </a:p>
      </dgm:t>
    </dgm:pt>
    <dgm:pt modelId="{F8DA5AE9-CB07-46E7-AC98-04318B37EC6B}" type="sibTrans" cxnId="{0A0978F3-BA1D-4FFA-9CAD-AF01B5B8AA84}">
      <dgm:prSet/>
      <dgm:spPr/>
      <dgm:t>
        <a:bodyPr/>
        <a:lstStyle/>
        <a:p>
          <a:endParaRPr lang="en-US"/>
        </a:p>
      </dgm:t>
    </dgm:pt>
    <dgm:pt modelId="{EF39CF75-7EC8-47E4-8B3C-1FC6D40A3B2C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4</a:t>
          </a:r>
        </a:p>
      </dgm:t>
    </dgm:pt>
    <dgm:pt modelId="{16884E15-A748-4F69-AAE9-4E8B38DF9C43}" type="parTrans" cxnId="{B8F897E4-2394-44FD-92B7-6827AC828A44}">
      <dgm:prSet/>
      <dgm:spPr/>
      <dgm:t>
        <a:bodyPr/>
        <a:lstStyle/>
        <a:p>
          <a:endParaRPr lang="en-US"/>
        </a:p>
      </dgm:t>
    </dgm:pt>
    <dgm:pt modelId="{52758993-6E49-427F-A61C-DD50AED316C8}" type="sibTrans" cxnId="{B8F897E4-2394-44FD-92B7-6827AC828A44}">
      <dgm:prSet/>
      <dgm:spPr/>
      <dgm:t>
        <a:bodyPr/>
        <a:lstStyle/>
        <a:p>
          <a:endParaRPr lang="en-US"/>
        </a:p>
      </dgm:t>
    </dgm:pt>
    <dgm:pt modelId="{AABF3148-74A0-43BE-9B13-730B43FED0D3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5</a:t>
          </a:r>
        </a:p>
      </dgm:t>
    </dgm:pt>
    <dgm:pt modelId="{DF50889B-04AF-4D74-BF08-16085EAACED3}" type="parTrans" cxnId="{614E4968-DAF7-45FE-9E22-9514602FBD36}">
      <dgm:prSet/>
      <dgm:spPr/>
      <dgm:t>
        <a:bodyPr/>
        <a:lstStyle/>
        <a:p>
          <a:endParaRPr lang="en-US"/>
        </a:p>
      </dgm:t>
    </dgm:pt>
    <dgm:pt modelId="{4FA44759-DCE1-4ED9-9ADE-C87C8D74664F}" type="sibTrans" cxnId="{614E4968-DAF7-45FE-9E22-9514602FBD36}">
      <dgm:prSet/>
      <dgm:spPr/>
      <dgm:t>
        <a:bodyPr/>
        <a:lstStyle/>
        <a:p>
          <a:endParaRPr lang="en-US"/>
        </a:p>
      </dgm:t>
    </dgm:pt>
    <dgm:pt modelId="{324E1569-4E9D-4A94-A826-845B5E6A1841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6</a:t>
          </a:r>
        </a:p>
      </dgm:t>
    </dgm:pt>
    <dgm:pt modelId="{68F0F46C-1548-4EB9-9F64-B512033FF7D3}" type="parTrans" cxnId="{DC93AAF2-2233-4DC7-B27E-FEE76A30DF66}">
      <dgm:prSet/>
      <dgm:spPr/>
      <dgm:t>
        <a:bodyPr/>
        <a:lstStyle/>
        <a:p>
          <a:endParaRPr lang="en-US"/>
        </a:p>
      </dgm:t>
    </dgm:pt>
    <dgm:pt modelId="{539CB799-8F04-45ED-8775-C4125B5C036C}" type="sibTrans" cxnId="{DC93AAF2-2233-4DC7-B27E-FEE76A30DF66}">
      <dgm:prSet/>
      <dgm:spPr/>
      <dgm:t>
        <a:bodyPr/>
        <a:lstStyle/>
        <a:p>
          <a:endParaRPr lang="en-US"/>
        </a:p>
      </dgm:t>
    </dgm:pt>
    <dgm:pt modelId="{C78F8F9F-D70E-42CB-8D94-F9E54E7E0755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7</a:t>
          </a:r>
        </a:p>
      </dgm:t>
    </dgm:pt>
    <dgm:pt modelId="{9D0AEA12-D8A6-4BE5-B8BD-9C3971869F4E}" type="parTrans" cxnId="{10077B35-EE00-4AA9-8306-D02A47BBCB74}">
      <dgm:prSet/>
      <dgm:spPr/>
      <dgm:t>
        <a:bodyPr/>
        <a:lstStyle/>
        <a:p>
          <a:endParaRPr lang="en-US"/>
        </a:p>
      </dgm:t>
    </dgm:pt>
    <dgm:pt modelId="{A5DC24A7-6264-434E-BCB2-AB96AB1ECA01}" type="sibTrans" cxnId="{10077B35-EE00-4AA9-8306-D02A47BBCB74}">
      <dgm:prSet/>
      <dgm:spPr/>
      <dgm:t>
        <a:bodyPr/>
        <a:lstStyle/>
        <a:p>
          <a:endParaRPr lang="en-US"/>
        </a:p>
      </dgm:t>
    </dgm:pt>
    <dgm:pt modelId="{569A3A0C-EA75-4A2A-AEAB-D31CB46CBA24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8</a:t>
          </a:r>
        </a:p>
      </dgm:t>
    </dgm:pt>
    <dgm:pt modelId="{B07AD7CA-126C-47F3-A4A9-0A5D832DD29E}" type="parTrans" cxnId="{D0F98FC3-D61A-4E09-8C46-692C6E2EE2BA}">
      <dgm:prSet/>
      <dgm:spPr/>
      <dgm:t>
        <a:bodyPr/>
        <a:lstStyle/>
        <a:p>
          <a:endParaRPr lang="en-US"/>
        </a:p>
      </dgm:t>
    </dgm:pt>
    <dgm:pt modelId="{A340C8B1-D142-4144-B18A-33B02E661FCD}" type="sibTrans" cxnId="{D0F98FC3-D61A-4E09-8C46-692C6E2EE2BA}">
      <dgm:prSet/>
      <dgm:spPr/>
      <dgm:t>
        <a:bodyPr/>
        <a:lstStyle/>
        <a:p>
          <a:endParaRPr lang="en-US"/>
        </a:p>
      </dgm:t>
    </dgm:pt>
    <dgm:pt modelId="{870B95A4-97C5-4A51-8FBF-9016210D422A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9</a:t>
          </a:r>
        </a:p>
      </dgm:t>
    </dgm:pt>
    <dgm:pt modelId="{14030CF9-8B03-4108-AB42-1F2C94431A7E}" type="parTrans" cxnId="{237E3321-C41F-47D2-B6D1-D0CF82225600}">
      <dgm:prSet/>
      <dgm:spPr/>
      <dgm:t>
        <a:bodyPr/>
        <a:lstStyle/>
        <a:p>
          <a:endParaRPr lang="en-US"/>
        </a:p>
      </dgm:t>
    </dgm:pt>
    <dgm:pt modelId="{5E336A16-9F00-4ADF-96B6-FADD5847EDC8}" type="sibTrans" cxnId="{237E3321-C41F-47D2-B6D1-D0CF82225600}">
      <dgm:prSet/>
      <dgm:spPr/>
      <dgm:t>
        <a:bodyPr/>
        <a:lstStyle/>
        <a:p>
          <a:endParaRPr lang="en-US"/>
        </a:p>
      </dgm:t>
    </dgm:pt>
    <dgm:pt modelId="{7E07E7D5-858B-48FD-8CAE-D8FB2EEF954A}" type="pres">
      <dgm:prSet presAssocID="{9312B0E7-16A4-45C9-8465-99B4E1A84554}" presName="Name0" presStyleCnt="0">
        <dgm:presLayoutVars>
          <dgm:dir/>
        </dgm:presLayoutVars>
      </dgm:prSet>
      <dgm:spPr/>
    </dgm:pt>
    <dgm:pt modelId="{CDC3AA0C-4617-4A54-9746-953425E907D4}" type="pres">
      <dgm:prSet presAssocID="{18346960-EEC7-4DCB-B72C-D0D1DAEC760E}" presName="parComposite" presStyleCnt="0"/>
      <dgm:spPr/>
    </dgm:pt>
    <dgm:pt modelId="{E0B098A8-D1FB-4DFD-85D2-556A4B1DD56C}" type="pres">
      <dgm:prSet presAssocID="{18346960-EEC7-4DCB-B72C-D0D1DAEC760E}" presName="parBigCircle" presStyleLbl="node0" presStyleIdx="0" presStyleCnt="2" custAng="3848034" custLinFactX="-100000" custLinFactNeighborX="-101778" custLinFactNeighborY="0"/>
      <dgm:spPr>
        <a:solidFill>
          <a:srgbClr val="444444"/>
        </a:solidFill>
      </dgm:spPr>
    </dgm:pt>
    <dgm:pt modelId="{04B66959-9B1F-4427-B821-DBB8425C7C51}" type="pres">
      <dgm:prSet presAssocID="{18346960-EEC7-4DCB-B72C-D0D1DAEC760E}" presName="parTx" presStyleLbl="revTx" presStyleIdx="0" presStyleCnt="50" custAng="3848034" custLinFactX="-100000" custLinFactNeighborX="-118634" custLinFactNeighborY="0"/>
      <dgm:spPr/>
    </dgm:pt>
    <dgm:pt modelId="{B0066CEF-01A3-412E-9E9A-38A404DCB631}" type="pres">
      <dgm:prSet presAssocID="{18346960-EEC7-4DCB-B72C-D0D1DAEC760E}" presName="bSpace" presStyleCnt="0"/>
      <dgm:spPr/>
    </dgm:pt>
    <dgm:pt modelId="{F80A55FD-0E0D-4297-BB24-E3772535AB7D}" type="pres">
      <dgm:prSet presAssocID="{18346960-EEC7-4DCB-B72C-D0D1DAEC760E}" presName="parBackupNorm" presStyleCnt="0"/>
      <dgm:spPr/>
    </dgm:pt>
    <dgm:pt modelId="{321FBA6B-5F79-430D-97D3-B09588064D9A}" type="pres">
      <dgm:prSet presAssocID="{A09EC870-0FDA-412D-9C89-6BBD3136B46E}" presName="parSpace" presStyleCnt="0"/>
      <dgm:spPr/>
    </dgm:pt>
    <dgm:pt modelId="{26D310D7-18E0-4D36-9DF7-31C7DFB584BD}" type="pres">
      <dgm:prSet presAssocID="{26680AEB-E805-4743-871E-8C4D37CDE153}" presName="desBackupLeftNorm" presStyleCnt="0"/>
      <dgm:spPr/>
    </dgm:pt>
    <dgm:pt modelId="{3DF818B9-863C-40A7-A84B-BE1AFFF7513A}" type="pres">
      <dgm:prSet presAssocID="{26680AEB-E805-4743-871E-8C4D37CDE153}" presName="desComposite" presStyleCnt="0"/>
      <dgm:spPr/>
    </dgm:pt>
    <dgm:pt modelId="{B47FE8A0-D790-489D-A88D-5CA1E077DC24}" type="pres">
      <dgm:prSet presAssocID="{26680AEB-E805-4743-871E-8C4D37CDE153}" presName="desCircle" presStyleLbl="node1" presStyleIdx="0" presStyleCnt="24" custAng="3848034" custLinFactX="-271048" custLinFactNeighborX="-300000" custLinFactNeighborY="0"/>
      <dgm:spPr>
        <a:solidFill>
          <a:srgbClr val="444444"/>
        </a:solidFill>
      </dgm:spPr>
    </dgm:pt>
    <dgm:pt modelId="{FDC2B2E0-AE82-49FE-BD2B-5FCAEF720261}" type="pres">
      <dgm:prSet presAssocID="{26680AEB-E805-4743-871E-8C4D37CDE153}" presName="chTx" presStyleLbl="revTx" presStyleIdx="1" presStyleCnt="50" custAng="3848034" custLinFactX="-100000" custLinFactNeighborX="-160972" custLinFactNeighborY="0"/>
      <dgm:spPr/>
    </dgm:pt>
    <dgm:pt modelId="{F7B91F4A-AB04-4084-BF52-5E5C68AFAB36}" type="pres">
      <dgm:prSet presAssocID="{26680AEB-E805-4743-871E-8C4D37CDE153}" presName="desTx" presStyleLbl="revTx" presStyleIdx="2" presStyleCnt="50" custAng="3848034" custLinFactX="-133803" custLinFactNeighborX="-200000" custLinFactNeighborY="0">
        <dgm:presLayoutVars>
          <dgm:bulletEnabled val="1"/>
        </dgm:presLayoutVars>
      </dgm:prSet>
      <dgm:spPr/>
    </dgm:pt>
    <dgm:pt modelId="{27704EFE-5B58-4E83-BBA1-4F2DED04DCAA}" type="pres">
      <dgm:prSet presAssocID="{26680AEB-E805-4743-871E-8C4D37CDE153}" presName="desBackupRightNorm" presStyleCnt="0"/>
      <dgm:spPr/>
    </dgm:pt>
    <dgm:pt modelId="{2ABAB571-BE08-434A-8041-9EBB30B857E0}" type="pres">
      <dgm:prSet presAssocID="{4D692666-722F-4AC2-A394-5D349C89DD96}" presName="desSpace" presStyleCnt="0"/>
      <dgm:spPr/>
    </dgm:pt>
    <dgm:pt modelId="{3E69B1A2-D968-468B-99CA-72F282ED6FC8}" type="pres">
      <dgm:prSet presAssocID="{A56B0FBD-A039-425E-B672-4FE6E6891ADB}" presName="desBackupLeftNorm" presStyleCnt="0"/>
      <dgm:spPr/>
    </dgm:pt>
    <dgm:pt modelId="{E243A66A-494A-4E0F-863C-F53A44A60607}" type="pres">
      <dgm:prSet presAssocID="{A56B0FBD-A039-425E-B672-4FE6E6891ADB}" presName="desComposite" presStyleCnt="0"/>
      <dgm:spPr/>
    </dgm:pt>
    <dgm:pt modelId="{9FEE6BA8-7164-436A-9B4E-4621E6562E65}" type="pres">
      <dgm:prSet presAssocID="{A56B0FBD-A039-425E-B672-4FE6E6891ADB}" presName="desCircle" presStyleLbl="node1" presStyleIdx="1" presStyleCnt="24" custAng="3848034" custLinFactX="-300000" custLinFactNeighborX="-385544" custLinFactNeighborY="0"/>
      <dgm:spPr>
        <a:solidFill>
          <a:srgbClr val="444444"/>
        </a:solidFill>
      </dgm:spPr>
    </dgm:pt>
    <dgm:pt modelId="{7711EDF6-D102-4E56-9D44-BFD53B19EAE7}" type="pres">
      <dgm:prSet presAssocID="{A56B0FBD-A039-425E-B672-4FE6E6891ADB}" presName="chTx" presStyleLbl="revTx" presStyleIdx="3" presStyleCnt="50" custAng="3848034" custLinFactX="-125264" custLinFactNeighborX="-200000" custLinFactNeighborY="0"/>
      <dgm:spPr/>
    </dgm:pt>
    <dgm:pt modelId="{0797CC4E-DED7-41ED-90C7-BBDE7EE91C5F}" type="pres">
      <dgm:prSet presAssocID="{A56B0FBD-A039-425E-B672-4FE6E6891ADB}" presName="desTx" presStyleLbl="revTx" presStyleIdx="4" presStyleCnt="50" custAng="3848034" custLinFactX="-198095" custLinFactNeighborX="-200000" custLinFactNeighborY="0">
        <dgm:presLayoutVars>
          <dgm:bulletEnabled val="1"/>
        </dgm:presLayoutVars>
      </dgm:prSet>
      <dgm:spPr/>
    </dgm:pt>
    <dgm:pt modelId="{2C74E64A-EB96-44D9-A2A5-602A75E26375}" type="pres">
      <dgm:prSet presAssocID="{A56B0FBD-A039-425E-B672-4FE6E6891ADB}" presName="desBackupRightNorm" presStyleCnt="0"/>
      <dgm:spPr/>
    </dgm:pt>
    <dgm:pt modelId="{92224AB8-8AF5-435B-885B-C1174D225FF8}" type="pres">
      <dgm:prSet presAssocID="{37D5EFEF-6C6C-473F-B334-EB59B493F207}" presName="desSpace" presStyleCnt="0"/>
      <dgm:spPr/>
    </dgm:pt>
    <dgm:pt modelId="{FEB93150-9789-40AF-8BF4-FA32381A26F7}" type="pres">
      <dgm:prSet presAssocID="{23747D34-E343-42A6-863D-B98B52D03976}" presName="desBackupLeftNorm" presStyleCnt="0"/>
      <dgm:spPr/>
    </dgm:pt>
    <dgm:pt modelId="{49AD8392-028E-4F29-BFBC-52D2ED191D36}" type="pres">
      <dgm:prSet presAssocID="{23747D34-E343-42A6-863D-B98B52D03976}" presName="desComposite" presStyleCnt="0"/>
      <dgm:spPr/>
    </dgm:pt>
    <dgm:pt modelId="{9B29B7B5-3686-4E62-BC2F-8EF4C304B7A3}" type="pres">
      <dgm:prSet presAssocID="{23747D34-E343-42A6-863D-B98B52D03976}" presName="desCircle" presStyleLbl="node1" presStyleIdx="2" presStyleCnt="24" custAng="3848034" custLinFactX="-400000" custLinFactNeighborX="-400040" custLinFactNeighborY="0"/>
      <dgm:spPr>
        <a:solidFill>
          <a:srgbClr val="444444"/>
        </a:solidFill>
      </dgm:spPr>
    </dgm:pt>
    <dgm:pt modelId="{87F2D0C7-67D0-4874-AB15-DDC2183C4692}" type="pres">
      <dgm:prSet presAssocID="{23747D34-E343-42A6-863D-B98B52D03976}" presName="chTx" presStyleLbl="revTx" presStyleIdx="5" presStyleCnt="50" custAng="3848034" custLinFactX="-189557" custLinFactNeighborX="-200000" custLinFactNeighborY="0"/>
      <dgm:spPr/>
    </dgm:pt>
    <dgm:pt modelId="{E3DB0163-15FC-4803-83B5-7F3F1412EC0A}" type="pres">
      <dgm:prSet presAssocID="{23747D34-E343-42A6-863D-B98B52D03976}" presName="desTx" presStyleLbl="revTx" presStyleIdx="6" presStyleCnt="50" custAng="3848034" custLinFactX="-200000" custLinFactNeighborX="-262388" custLinFactNeighborY="0">
        <dgm:presLayoutVars>
          <dgm:bulletEnabled val="1"/>
        </dgm:presLayoutVars>
      </dgm:prSet>
      <dgm:spPr/>
    </dgm:pt>
    <dgm:pt modelId="{410EA97A-5B5B-4947-ACD3-214CA93D6759}" type="pres">
      <dgm:prSet presAssocID="{23747D34-E343-42A6-863D-B98B52D03976}" presName="desBackupRightNorm" presStyleCnt="0"/>
      <dgm:spPr/>
    </dgm:pt>
    <dgm:pt modelId="{464048AB-05E3-4E27-BC80-4D6A7265D7CB}" type="pres">
      <dgm:prSet presAssocID="{4667039D-52A9-4154-8E2D-56EFE6ED4994}" presName="desSpace" presStyleCnt="0"/>
      <dgm:spPr/>
    </dgm:pt>
    <dgm:pt modelId="{CEDE4577-B26A-4196-B9E2-51E2090C9FAD}" type="pres">
      <dgm:prSet presAssocID="{D17CC2B5-3139-4874-9295-15734B6160F1}" presName="desBackupLeftNorm" presStyleCnt="0"/>
      <dgm:spPr/>
    </dgm:pt>
    <dgm:pt modelId="{FBF40639-E3E3-4675-9775-FC5C7B376E38}" type="pres">
      <dgm:prSet presAssocID="{D17CC2B5-3139-4874-9295-15734B6160F1}" presName="desComposite" presStyleCnt="0"/>
      <dgm:spPr/>
    </dgm:pt>
    <dgm:pt modelId="{61D49AB9-D5F8-4B4F-B631-3ACC3E7B7584}" type="pres">
      <dgm:prSet presAssocID="{D17CC2B5-3139-4874-9295-15734B6160F1}" presName="desCircle" presStyleLbl="node1" presStyleIdx="3" presStyleCnt="24" custAng="3848034" custLinFactX="-414536" custLinFactNeighborX="-500000" custLinFactNeighborY="0"/>
      <dgm:spPr>
        <a:solidFill>
          <a:srgbClr val="444444"/>
        </a:solidFill>
      </dgm:spPr>
    </dgm:pt>
    <dgm:pt modelId="{C6E5F628-2432-42FC-8478-6429F4B28C00}" type="pres">
      <dgm:prSet presAssocID="{D17CC2B5-3139-4874-9295-15734B6160F1}" presName="chTx" presStyleLbl="revTx" presStyleIdx="7" presStyleCnt="50" custAng="3848034" custLinFactX="-200000" custLinFactNeighborX="-253850" custLinFactNeighborY="0"/>
      <dgm:spPr/>
    </dgm:pt>
    <dgm:pt modelId="{B50E7DC2-6D56-4597-B02F-9B18B9831600}" type="pres">
      <dgm:prSet presAssocID="{D17CC2B5-3139-4874-9295-15734B6160F1}" presName="desTx" presStyleLbl="revTx" presStyleIdx="8" presStyleCnt="50" custAng="3848034" custLinFactX="-226681" custLinFactNeighborX="-300000" custLinFactNeighborY="0">
        <dgm:presLayoutVars>
          <dgm:bulletEnabled val="1"/>
        </dgm:presLayoutVars>
      </dgm:prSet>
      <dgm:spPr/>
    </dgm:pt>
    <dgm:pt modelId="{54E13268-6BF3-444D-BF6A-282ABAF017D1}" type="pres">
      <dgm:prSet presAssocID="{D17CC2B5-3139-4874-9295-15734B6160F1}" presName="desBackupRightNorm" presStyleCnt="0"/>
      <dgm:spPr/>
    </dgm:pt>
    <dgm:pt modelId="{0E656494-54F7-48D7-A4C2-B9A3268DE684}" type="pres">
      <dgm:prSet presAssocID="{0DA58DB1-04D0-4957-9011-53E7CD93A63A}" presName="desSpace" presStyleCnt="0"/>
      <dgm:spPr/>
    </dgm:pt>
    <dgm:pt modelId="{87FEB168-43F0-4347-9001-9E8055FE23D8}" type="pres">
      <dgm:prSet presAssocID="{48F9CF35-241C-4BCA-A5DB-D6DD6CBF024F}" presName="desBackupLeftNorm" presStyleCnt="0"/>
      <dgm:spPr/>
    </dgm:pt>
    <dgm:pt modelId="{413BDCCD-AF4F-4070-BD70-C151FEB9F5D8}" type="pres">
      <dgm:prSet presAssocID="{48F9CF35-241C-4BCA-A5DB-D6DD6CBF024F}" presName="desComposite" presStyleCnt="0"/>
      <dgm:spPr/>
    </dgm:pt>
    <dgm:pt modelId="{6E13C42D-BD91-419C-87ED-7C3E71DC258F}" type="pres">
      <dgm:prSet presAssocID="{48F9CF35-241C-4BCA-A5DB-D6DD6CBF024F}" presName="desCircle" presStyleLbl="node1" presStyleIdx="4" presStyleCnt="24" custAng="3848034" custLinFactX="-500000" custLinFactNeighborX="-529032" custLinFactNeighborY="0"/>
      <dgm:spPr>
        <a:solidFill>
          <a:srgbClr val="444444"/>
        </a:solidFill>
      </dgm:spPr>
    </dgm:pt>
    <dgm:pt modelId="{5C89AD53-EF86-4EDB-AD1A-F3A8F1D9A5D2}" type="pres">
      <dgm:prSet presAssocID="{48F9CF35-241C-4BCA-A5DB-D6DD6CBF024F}" presName="chTx" presStyleLbl="revTx" presStyleIdx="9" presStyleCnt="50" custAng="3848034" custLinFactX="-218143" custLinFactNeighborX="-300000" custLinFactNeighborY="0"/>
      <dgm:spPr/>
    </dgm:pt>
    <dgm:pt modelId="{87207A22-BC5B-41C8-94F3-5BD7195D902E}" type="pres">
      <dgm:prSet presAssocID="{48F9CF35-241C-4BCA-A5DB-D6DD6CBF024F}" presName="desTx" presStyleLbl="revTx" presStyleIdx="10" presStyleCnt="50" custAng="3848034" custLinFactX="-290974" custLinFactNeighborX="-300000" custLinFactNeighborY="0">
        <dgm:presLayoutVars>
          <dgm:bulletEnabled val="1"/>
        </dgm:presLayoutVars>
      </dgm:prSet>
      <dgm:spPr/>
    </dgm:pt>
    <dgm:pt modelId="{ADA65DDC-B461-425B-9A2D-A0B413C7BC4C}" type="pres">
      <dgm:prSet presAssocID="{48F9CF35-241C-4BCA-A5DB-D6DD6CBF024F}" presName="desBackupRightNorm" presStyleCnt="0"/>
      <dgm:spPr/>
    </dgm:pt>
    <dgm:pt modelId="{2087C8CB-3F1D-4746-BA93-78262CD49447}" type="pres">
      <dgm:prSet presAssocID="{944D631F-5D2C-4792-9F2B-A413A250AB01}" presName="desSpace" presStyleCnt="0"/>
      <dgm:spPr/>
    </dgm:pt>
    <dgm:pt modelId="{D85789A6-E32A-4670-BD37-3FB1782C88C0}" type="pres">
      <dgm:prSet presAssocID="{61933183-B7E0-4AE2-A9AB-6B9847ED31C7}" presName="desBackupLeftNorm" presStyleCnt="0"/>
      <dgm:spPr/>
    </dgm:pt>
    <dgm:pt modelId="{7029A5B9-8BD8-4077-A68B-3EF230507862}" type="pres">
      <dgm:prSet presAssocID="{61933183-B7E0-4AE2-A9AB-6B9847ED31C7}" presName="desComposite" presStyleCnt="0"/>
      <dgm:spPr/>
    </dgm:pt>
    <dgm:pt modelId="{923E91F1-D84F-433A-A3B1-8956009B1138}" type="pres">
      <dgm:prSet presAssocID="{61933183-B7E0-4AE2-A9AB-6B9847ED31C7}" presName="desCircle" presStyleLbl="node1" presStyleIdx="5" presStyleCnt="24" custAng="3848034" custLinFactX="-543528" custLinFactNeighborX="-600000" custLinFactNeighborY="0"/>
      <dgm:spPr>
        <a:solidFill>
          <a:srgbClr val="444444"/>
        </a:solidFill>
      </dgm:spPr>
    </dgm:pt>
    <dgm:pt modelId="{D77A6F4F-765B-4A5E-8A15-43A4FD1A7A5D}" type="pres">
      <dgm:prSet presAssocID="{61933183-B7E0-4AE2-A9AB-6B9847ED31C7}" presName="chTx" presStyleLbl="revTx" presStyleIdx="11" presStyleCnt="50" custAng="3848034" custLinFactX="-282435" custLinFactNeighborX="-300000" custLinFactNeighborY="0"/>
      <dgm:spPr/>
    </dgm:pt>
    <dgm:pt modelId="{F07CDE6B-2554-4B9B-B6E8-585E43C33A72}" type="pres">
      <dgm:prSet presAssocID="{61933183-B7E0-4AE2-A9AB-6B9847ED31C7}" presName="desTx" presStyleLbl="revTx" presStyleIdx="12" presStyleCnt="50" custAng="3848034" custLinFactX="-300000" custLinFactNeighborX="-355266" custLinFactNeighborY="0">
        <dgm:presLayoutVars>
          <dgm:bulletEnabled val="1"/>
        </dgm:presLayoutVars>
      </dgm:prSet>
      <dgm:spPr/>
    </dgm:pt>
    <dgm:pt modelId="{6B3D50E6-3649-4367-9918-F5BCA03B8BB8}" type="pres">
      <dgm:prSet presAssocID="{61933183-B7E0-4AE2-A9AB-6B9847ED31C7}" presName="desBackupRightNorm" presStyleCnt="0"/>
      <dgm:spPr/>
    </dgm:pt>
    <dgm:pt modelId="{CB844659-8467-4A2D-9239-E750FCE269E0}" type="pres">
      <dgm:prSet presAssocID="{E62D04A2-8542-4858-95BC-86AAD2454CC7}" presName="desSpace" presStyleCnt="0"/>
      <dgm:spPr/>
    </dgm:pt>
    <dgm:pt modelId="{05256611-4334-4EC0-9FF6-198E59375923}" type="pres">
      <dgm:prSet presAssocID="{9F5FAEAA-679B-4B74-888A-9BA1E7729FA2}" presName="desBackupLeftNorm" presStyleCnt="0"/>
      <dgm:spPr/>
    </dgm:pt>
    <dgm:pt modelId="{415C5F57-2963-48F7-B1FA-3365B72DDC49}" type="pres">
      <dgm:prSet presAssocID="{9F5FAEAA-679B-4B74-888A-9BA1E7729FA2}" presName="desComposite" presStyleCnt="0"/>
      <dgm:spPr/>
    </dgm:pt>
    <dgm:pt modelId="{6409CE8F-7D88-4DA6-B5AA-2BEF9E7EA92F}" type="pres">
      <dgm:prSet presAssocID="{9F5FAEAA-679B-4B74-888A-9BA1E7729FA2}" presName="desCircle" presStyleLbl="node1" presStyleIdx="6" presStyleCnt="24" custAng="3848034" custLinFactX="-600000" custLinFactNeighborX="-658024" custLinFactNeighborY="0"/>
      <dgm:spPr>
        <a:solidFill>
          <a:srgbClr val="444444"/>
        </a:solidFill>
      </dgm:spPr>
    </dgm:pt>
    <dgm:pt modelId="{78614176-DF9D-4E98-A93F-81B4B8F04C85}" type="pres">
      <dgm:prSet presAssocID="{9F5FAEAA-679B-4B74-888A-9BA1E7729FA2}" presName="chTx" presStyleLbl="revTx" presStyleIdx="13" presStyleCnt="50" custAng="3848034" custLinFactX="-300000" custLinFactNeighborX="-346728" custLinFactNeighborY="0"/>
      <dgm:spPr/>
    </dgm:pt>
    <dgm:pt modelId="{3937E335-04E8-457A-837F-5055E06DFFAC}" type="pres">
      <dgm:prSet presAssocID="{9F5FAEAA-679B-4B74-888A-9BA1E7729FA2}" presName="desTx" presStyleLbl="revTx" presStyleIdx="14" presStyleCnt="50" custAng="3848034" custLinFactX="-319559" custLinFactNeighborX="-400000" custLinFactNeighborY="0">
        <dgm:presLayoutVars>
          <dgm:bulletEnabled val="1"/>
        </dgm:presLayoutVars>
      </dgm:prSet>
      <dgm:spPr/>
    </dgm:pt>
    <dgm:pt modelId="{B56CDFCE-8F3A-4DC4-940A-88652D60C5B6}" type="pres">
      <dgm:prSet presAssocID="{9F5FAEAA-679B-4B74-888A-9BA1E7729FA2}" presName="desBackupRightNorm" presStyleCnt="0"/>
      <dgm:spPr/>
    </dgm:pt>
    <dgm:pt modelId="{324947AC-C2B6-49B0-B0DD-4FA4A6A77D9D}" type="pres">
      <dgm:prSet presAssocID="{E5C95B8D-A695-41D8-BA00-580F07CECBB2}" presName="desSpace" presStyleCnt="0"/>
      <dgm:spPr/>
    </dgm:pt>
    <dgm:pt modelId="{13EBEDFD-CB05-4CC4-9262-F1583055AEC4}" type="pres">
      <dgm:prSet presAssocID="{A1752D59-A38C-42ED-9636-C902310CDB85}" presName="desBackupLeftNorm" presStyleCnt="0"/>
      <dgm:spPr/>
    </dgm:pt>
    <dgm:pt modelId="{DAEDA30F-B065-4ABA-AE40-E716A9EA9CB9}" type="pres">
      <dgm:prSet presAssocID="{A1752D59-A38C-42ED-9636-C902310CDB85}" presName="desComposite" presStyleCnt="0"/>
      <dgm:spPr/>
    </dgm:pt>
    <dgm:pt modelId="{30E81E7A-18C8-49A2-BE56-E795C7C37F53}" type="pres">
      <dgm:prSet presAssocID="{A1752D59-A38C-42ED-9636-C902310CDB85}" presName="desCircle" presStyleLbl="node1" presStyleIdx="7" presStyleCnt="24" custAng="3848034" custLinFactX="-672520" custLinFactNeighborX="-700000" custLinFactNeighborY="0"/>
      <dgm:spPr>
        <a:solidFill>
          <a:srgbClr val="444444"/>
        </a:solidFill>
      </dgm:spPr>
    </dgm:pt>
    <dgm:pt modelId="{1287F5AD-3CCB-4726-877B-8E8AE25995BF}" type="pres">
      <dgm:prSet presAssocID="{A1752D59-A38C-42ED-9636-C902310CDB85}" presName="chTx" presStyleLbl="revTx" presStyleIdx="15" presStyleCnt="50" custAng="3848034" custLinFactX="-311021" custLinFactNeighborX="-400000" custLinFactNeighborY="0"/>
      <dgm:spPr/>
    </dgm:pt>
    <dgm:pt modelId="{2CDBF0FF-F1BD-43BC-B0A7-1459064E1865}" type="pres">
      <dgm:prSet presAssocID="{A1752D59-A38C-42ED-9636-C902310CDB85}" presName="desTx" presStyleLbl="revTx" presStyleIdx="16" presStyleCnt="50" custAng="3848034" custLinFactX="-383852" custLinFactNeighborX="-400000" custLinFactNeighborY="0">
        <dgm:presLayoutVars>
          <dgm:bulletEnabled val="1"/>
        </dgm:presLayoutVars>
      </dgm:prSet>
      <dgm:spPr/>
    </dgm:pt>
    <dgm:pt modelId="{EAC0C344-6B40-4104-BD02-A8B126C86025}" type="pres">
      <dgm:prSet presAssocID="{A1752D59-A38C-42ED-9636-C902310CDB85}" presName="desBackupRightNorm" presStyleCnt="0"/>
      <dgm:spPr/>
    </dgm:pt>
    <dgm:pt modelId="{6A9EA0F6-0098-4274-BD43-D3FBD3375339}" type="pres">
      <dgm:prSet presAssocID="{CD08471A-1F71-47E6-BA45-C2732F90C2A8}" presName="desSpace" presStyleCnt="0"/>
      <dgm:spPr/>
    </dgm:pt>
    <dgm:pt modelId="{3423BA77-8B23-4BD3-BEB2-8D8209AA35D2}" type="pres">
      <dgm:prSet presAssocID="{9B886D3A-2322-4A3F-A09B-1A770DB4D93A}" presName="desBackupLeftNorm" presStyleCnt="0"/>
      <dgm:spPr/>
    </dgm:pt>
    <dgm:pt modelId="{3021B1C8-A659-4433-9B6F-6D737E6402B3}" type="pres">
      <dgm:prSet presAssocID="{9B886D3A-2322-4A3F-A09B-1A770DB4D93A}" presName="desComposite" presStyleCnt="0"/>
      <dgm:spPr/>
    </dgm:pt>
    <dgm:pt modelId="{8B5E44DD-340C-4735-808A-7FDA2B2534EF}" type="pres">
      <dgm:prSet presAssocID="{9B886D3A-2322-4A3F-A09B-1A770DB4D93A}" presName="desCircle" presStyleLbl="node1" presStyleIdx="8" presStyleCnt="24" custAng="3848034" custLinFactX="-700000" custLinFactNeighborX="-787016" custLinFactNeighborY="0"/>
      <dgm:spPr>
        <a:solidFill>
          <a:srgbClr val="444444"/>
        </a:solidFill>
      </dgm:spPr>
    </dgm:pt>
    <dgm:pt modelId="{5B9EDB76-B463-4D0D-9E1B-E84A65F3CA7E}" type="pres">
      <dgm:prSet presAssocID="{9B886D3A-2322-4A3F-A09B-1A770DB4D93A}" presName="chTx" presStyleLbl="revTx" presStyleIdx="17" presStyleCnt="50" custAng="3848034" custLinFactX="-375313" custLinFactNeighborX="-400000" custLinFactNeighborY="0"/>
      <dgm:spPr/>
    </dgm:pt>
    <dgm:pt modelId="{2452D8B0-C432-4FDE-92D8-9CDD74A1F50C}" type="pres">
      <dgm:prSet presAssocID="{9B886D3A-2322-4A3F-A09B-1A770DB4D93A}" presName="desTx" presStyleLbl="revTx" presStyleIdx="18" presStyleCnt="50" custAng="3848034" custLinFactX="-400000" custLinFactNeighborX="-448144" custLinFactNeighborY="0">
        <dgm:presLayoutVars>
          <dgm:bulletEnabled val="1"/>
        </dgm:presLayoutVars>
      </dgm:prSet>
      <dgm:spPr/>
    </dgm:pt>
    <dgm:pt modelId="{552B49FB-DBB4-4048-AEA2-D289528CED82}" type="pres">
      <dgm:prSet presAssocID="{9B886D3A-2322-4A3F-A09B-1A770DB4D93A}" presName="desBackupRightNorm" presStyleCnt="0"/>
      <dgm:spPr/>
    </dgm:pt>
    <dgm:pt modelId="{67FDCE34-515B-454C-A495-1647F6B14DAB}" type="pres">
      <dgm:prSet presAssocID="{653217B6-B7DD-41E0-8A86-62AE3DCCFEFC}" presName="desSpace" presStyleCnt="0"/>
      <dgm:spPr/>
    </dgm:pt>
    <dgm:pt modelId="{64103702-1548-45C8-85FD-C6809DD86EE4}" type="pres">
      <dgm:prSet presAssocID="{95C18CA7-2B75-4AF6-991E-0F23B5534BAC}" presName="desBackupLeftNorm" presStyleCnt="0"/>
      <dgm:spPr/>
    </dgm:pt>
    <dgm:pt modelId="{35A987FD-CE8E-457F-A200-EBF81BFDC9E3}" type="pres">
      <dgm:prSet presAssocID="{95C18CA7-2B75-4AF6-991E-0F23B5534BAC}" presName="desComposite" presStyleCnt="0"/>
      <dgm:spPr/>
    </dgm:pt>
    <dgm:pt modelId="{96E4B1FB-3C13-4904-9C2E-8A1C32FFB470}" type="pres">
      <dgm:prSet presAssocID="{95C18CA7-2B75-4AF6-991E-0F23B5534BAC}" presName="desCircle" presStyleLbl="node1" presStyleIdx="9" presStyleCnt="24" custAng="3848034" custLinFactX="-800000" custLinFactNeighborX="-801512" custLinFactNeighborY="0"/>
      <dgm:spPr>
        <a:solidFill>
          <a:srgbClr val="444444"/>
        </a:solidFill>
      </dgm:spPr>
    </dgm:pt>
    <dgm:pt modelId="{24BA2C03-F5B7-4515-A3A4-CE11EF6A85CA}" type="pres">
      <dgm:prSet presAssocID="{95C18CA7-2B75-4AF6-991E-0F23B5534BAC}" presName="chTx" presStyleLbl="revTx" presStyleIdx="19" presStyleCnt="50" custAng="3848034" custLinFactX="-400000" custLinFactNeighborX="-439606" custLinFactNeighborY="0"/>
      <dgm:spPr/>
    </dgm:pt>
    <dgm:pt modelId="{9067AED8-51AA-4E6D-BA41-03660842E8A7}" type="pres">
      <dgm:prSet presAssocID="{95C18CA7-2B75-4AF6-991E-0F23B5534BAC}" presName="desTx" presStyleLbl="revTx" presStyleIdx="20" presStyleCnt="50" custAng="3848034" custLinFactX="-412437" custLinFactNeighborX="-500000" custLinFactNeighborY="0">
        <dgm:presLayoutVars>
          <dgm:bulletEnabled val="1"/>
        </dgm:presLayoutVars>
      </dgm:prSet>
      <dgm:spPr/>
    </dgm:pt>
    <dgm:pt modelId="{B954B2EA-9845-47FE-8EBD-5BB39A95F48F}" type="pres">
      <dgm:prSet presAssocID="{95C18CA7-2B75-4AF6-991E-0F23B5534BAC}" presName="desBackupRightNorm" presStyleCnt="0"/>
      <dgm:spPr/>
    </dgm:pt>
    <dgm:pt modelId="{C8CB0543-952C-4F0A-895B-131A6BE9EEAF}" type="pres">
      <dgm:prSet presAssocID="{0F450014-F322-492B-8771-2521728FB5DD}" presName="desSpace" presStyleCnt="0"/>
      <dgm:spPr/>
    </dgm:pt>
    <dgm:pt modelId="{28853CDC-F40D-4DE8-BC10-6E6A9DD4435B}" type="pres">
      <dgm:prSet presAssocID="{71D2DAF2-93F8-4308-A40B-F76FBA116CA7}" presName="desBackupLeftNorm" presStyleCnt="0"/>
      <dgm:spPr/>
    </dgm:pt>
    <dgm:pt modelId="{541C88D0-E43B-40D9-A7A3-2EA4DC2E2F06}" type="pres">
      <dgm:prSet presAssocID="{71D2DAF2-93F8-4308-A40B-F76FBA116CA7}" presName="desComposite" presStyleCnt="0"/>
      <dgm:spPr/>
    </dgm:pt>
    <dgm:pt modelId="{FBD270F0-C9D1-4683-A1C9-F36D5C5F5206}" type="pres">
      <dgm:prSet presAssocID="{71D2DAF2-93F8-4308-A40B-F76FBA116CA7}" presName="desCircle" presStyleLbl="node1" presStyleIdx="10" presStyleCnt="24" custAng="3848034" custLinFactX="-816008" custLinFactNeighborX="-900000" custLinFactNeighborY="0"/>
      <dgm:spPr>
        <a:solidFill>
          <a:srgbClr val="444444"/>
        </a:solidFill>
      </dgm:spPr>
    </dgm:pt>
    <dgm:pt modelId="{DEA6255C-6F7B-471B-9476-DC2C20F58CE4}" type="pres">
      <dgm:prSet presAssocID="{71D2DAF2-93F8-4308-A40B-F76FBA116CA7}" presName="chTx" presStyleLbl="revTx" presStyleIdx="21" presStyleCnt="50" custAng="3848034" custLinFactX="-403899" custLinFactNeighborX="-500000" custLinFactNeighborY="0"/>
      <dgm:spPr/>
    </dgm:pt>
    <dgm:pt modelId="{488A849C-3516-4306-884E-54D7ABA10311}" type="pres">
      <dgm:prSet presAssocID="{71D2DAF2-93F8-4308-A40B-F76FBA116CA7}" presName="desTx" presStyleLbl="revTx" presStyleIdx="22" presStyleCnt="50" custAng="3848034" custLinFactX="-476730" custLinFactNeighborX="-500000" custLinFactNeighborY="0">
        <dgm:presLayoutVars>
          <dgm:bulletEnabled val="1"/>
        </dgm:presLayoutVars>
      </dgm:prSet>
      <dgm:spPr/>
    </dgm:pt>
    <dgm:pt modelId="{8BA7EC6F-4AEC-49B3-80B3-F6AF2E3D61E9}" type="pres">
      <dgm:prSet presAssocID="{71D2DAF2-93F8-4308-A40B-F76FBA116CA7}" presName="desBackupRightNorm" presStyleCnt="0"/>
      <dgm:spPr/>
    </dgm:pt>
    <dgm:pt modelId="{198EE15E-AFE5-4A8B-BF0F-15A462A01E6A}" type="pres">
      <dgm:prSet presAssocID="{D782A71C-A8D7-4688-BED1-A845A051F183}" presName="desSpace" presStyleCnt="0"/>
      <dgm:spPr/>
    </dgm:pt>
    <dgm:pt modelId="{2108518D-7FD9-4B23-A24B-CFB2EF6EFDB9}" type="pres">
      <dgm:prSet presAssocID="{17A1AF6A-3723-4234-85EA-87AA685B786F}" presName="desBackupLeftNorm" presStyleCnt="0"/>
      <dgm:spPr/>
    </dgm:pt>
    <dgm:pt modelId="{467686D2-FEEA-4120-954E-40B0253F6F38}" type="pres">
      <dgm:prSet presAssocID="{17A1AF6A-3723-4234-85EA-87AA685B786F}" presName="desComposite" presStyleCnt="0"/>
      <dgm:spPr/>
    </dgm:pt>
    <dgm:pt modelId="{CFC29840-B38E-42D6-92F2-A7433DFF0985}" type="pres">
      <dgm:prSet presAssocID="{17A1AF6A-3723-4234-85EA-87AA685B786F}" presName="desCircle" presStyleLbl="node1" presStyleIdx="11" presStyleCnt="24" custAng="3848034" custLinFactX="-900000" custLinFactNeighborX="-930504" custLinFactNeighborY="0"/>
      <dgm:spPr>
        <a:solidFill>
          <a:srgbClr val="444444"/>
        </a:solidFill>
      </dgm:spPr>
    </dgm:pt>
    <dgm:pt modelId="{97AFDF42-3E7F-457C-BE89-C2302E4CDB55}" type="pres">
      <dgm:prSet presAssocID="{17A1AF6A-3723-4234-85EA-87AA685B786F}" presName="chTx" presStyleLbl="revTx" presStyleIdx="23" presStyleCnt="50" custAng="3848034" custLinFactX="-468192" custLinFactNeighborX="-500000" custLinFactNeighborY="0"/>
      <dgm:spPr/>
    </dgm:pt>
    <dgm:pt modelId="{30136F1C-732C-4836-8AD3-982FE8B2A443}" type="pres">
      <dgm:prSet presAssocID="{17A1AF6A-3723-4234-85EA-87AA685B786F}" presName="desTx" presStyleLbl="revTx" presStyleIdx="24" presStyleCnt="50" custAng="3848034" custLinFactX="-500000" custLinFactNeighborX="-541023" custLinFactNeighborY="0">
        <dgm:presLayoutVars>
          <dgm:bulletEnabled val="1"/>
        </dgm:presLayoutVars>
      </dgm:prSet>
      <dgm:spPr/>
    </dgm:pt>
    <dgm:pt modelId="{29457AD9-9933-4B92-9F1E-72ECC056FCBA}" type="pres">
      <dgm:prSet presAssocID="{17A1AF6A-3723-4234-85EA-87AA685B786F}" presName="desBackupRightNorm" presStyleCnt="0"/>
      <dgm:spPr/>
    </dgm:pt>
    <dgm:pt modelId="{9D48CD19-E132-48E6-91DE-0AC9791A4908}" type="pres">
      <dgm:prSet presAssocID="{1915BC65-D661-498D-A820-2A7A26E3325A}" presName="desSpace" presStyleCnt="0"/>
      <dgm:spPr/>
    </dgm:pt>
    <dgm:pt modelId="{FA3D1E89-0D3B-4AD2-A02C-504CCF07B28B}" type="pres">
      <dgm:prSet presAssocID="{1E34FA80-79B6-4759-88B1-11D109E3DCDB}" presName="desBackupLeftNorm" presStyleCnt="0"/>
      <dgm:spPr/>
    </dgm:pt>
    <dgm:pt modelId="{B0E37610-7A2C-4450-B0D7-7EF7DDAB2638}" type="pres">
      <dgm:prSet presAssocID="{1E34FA80-79B6-4759-88B1-11D109E3DCDB}" presName="desComposite" presStyleCnt="0"/>
      <dgm:spPr/>
    </dgm:pt>
    <dgm:pt modelId="{12CDF789-CBF4-47B3-B0B9-524048AE22C9}" type="pres">
      <dgm:prSet presAssocID="{1E34FA80-79B6-4759-88B1-11D109E3DCDB}" presName="desCircle" presStyleLbl="node1" presStyleIdx="12" presStyleCnt="24" custAng="3848034" custLinFactX="-945000" custLinFactNeighborX="-1000000" custLinFactNeighborY="0"/>
      <dgm:spPr>
        <a:solidFill>
          <a:srgbClr val="444444"/>
        </a:solidFill>
      </dgm:spPr>
    </dgm:pt>
    <dgm:pt modelId="{3769EF28-C7F4-43F4-8427-C03E47B9CD3D}" type="pres">
      <dgm:prSet presAssocID="{1E34FA80-79B6-4759-88B1-11D109E3DCDB}" presName="chTx" presStyleLbl="revTx" presStyleIdx="25" presStyleCnt="50" custAng="3848034" custLinFactX="-500000" custLinFactNeighborX="-532484" custLinFactNeighborY="0"/>
      <dgm:spPr/>
    </dgm:pt>
    <dgm:pt modelId="{3C74D420-2CB4-478C-90EA-A8E7D76E1F0D}" type="pres">
      <dgm:prSet presAssocID="{1E34FA80-79B6-4759-88B1-11D109E3DCDB}" presName="desTx" presStyleLbl="revTx" presStyleIdx="26" presStyleCnt="50" custAng="3848034" custLinFactX="-505315" custLinFactNeighborX="-600000" custLinFactNeighborY="0">
        <dgm:presLayoutVars>
          <dgm:bulletEnabled val="1"/>
        </dgm:presLayoutVars>
      </dgm:prSet>
      <dgm:spPr/>
    </dgm:pt>
    <dgm:pt modelId="{295F3A07-F21F-4431-8E71-13D43D4E6BCC}" type="pres">
      <dgm:prSet presAssocID="{1E34FA80-79B6-4759-88B1-11D109E3DCDB}" presName="desBackupRightNorm" presStyleCnt="0"/>
      <dgm:spPr/>
    </dgm:pt>
    <dgm:pt modelId="{E42A93A8-1740-429F-A0DB-610642FF2117}" type="pres">
      <dgm:prSet presAssocID="{A162A0F6-B72F-4CF5-9C04-97E27508D731}" presName="desSpace" presStyleCnt="0"/>
      <dgm:spPr/>
    </dgm:pt>
    <dgm:pt modelId="{69065478-A27C-40B9-AE8C-D607B05472E9}" type="pres">
      <dgm:prSet presAssocID="{725CD319-2843-4CEC-A2A4-141276D91B60}" presName="desBackupLeftNorm" presStyleCnt="0"/>
      <dgm:spPr/>
    </dgm:pt>
    <dgm:pt modelId="{97194B85-14A0-448D-A0CB-387FA82C728F}" type="pres">
      <dgm:prSet presAssocID="{725CD319-2843-4CEC-A2A4-141276D91B60}" presName="desComposite" presStyleCnt="0"/>
      <dgm:spPr/>
    </dgm:pt>
    <dgm:pt modelId="{BE33D1C5-7F23-40DE-B597-AC7CEE705BA0}" type="pres">
      <dgm:prSet presAssocID="{725CD319-2843-4CEC-A2A4-141276D91B60}" presName="desCircle" presStyleLbl="node1" presStyleIdx="13" presStyleCnt="24" custAng="3848034" custLinFactX="-1000000" custLinFactNeighborX="-1059496" custLinFactNeighborY="0"/>
      <dgm:spPr>
        <a:solidFill>
          <a:srgbClr val="444444"/>
        </a:solidFill>
      </dgm:spPr>
    </dgm:pt>
    <dgm:pt modelId="{8A84EB0A-A6C8-43C9-8222-7C114339785D}" type="pres">
      <dgm:prSet presAssocID="{725CD319-2843-4CEC-A2A4-141276D91B60}" presName="chTx" presStyleLbl="revTx" presStyleIdx="27" presStyleCnt="50" custAng="3848034" custLinFactX="-500000" custLinFactNeighborX="-596777" custLinFactNeighborY="0"/>
      <dgm:spPr/>
    </dgm:pt>
    <dgm:pt modelId="{ACD14CB6-8F18-4D38-AE2B-D8D10E71DE13}" type="pres">
      <dgm:prSet presAssocID="{725CD319-2843-4CEC-A2A4-141276D91B60}" presName="desTx" presStyleLbl="revTx" presStyleIdx="28" presStyleCnt="50" custAng="3848034" custLinFactX="-569608" custLinFactNeighborX="-600000" custLinFactNeighborY="0">
        <dgm:presLayoutVars>
          <dgm:bulletEnabled val="1"/>
        </dgm:presLayoutVars>
      </dgm:prSet>
      <dgm:spPr/>
    </dgm:pt>
    <dgm:pt modelId="{9B09C15F-9C7D-4E2A-99E6-42F1B7DCEA57}" type="pres">
      <dgm:prSet presAssocID="{725CD319-2843-4CEC-A2A4-141276D91B60}" presName="desBackupRightNorm" presStyleCnt="0"/>
      <dgm:spPr/>
    </dgm:pt>
    <dgm:pt modelId="{D8BE62A4-89A7-45ED-8D6A-FE3421FEBA0C}" type="pres">
      <dgm:prSet presAssocID="{B5E660B1-A7D6-4532-BFD9-6343D439B2B8}" presName="desSpace" presStyleCnt="0"/>
      <dgm:spPr/>
    </dgm:pt>
    <dgm:pt modelId="{0A266D1D-1103-4158-8D7A-ADD4136BEE73}" type="pres">
      <dgm:prSet presAssocID="{A0C449BD-C987-4CE7-83AE-AA4466BB6318}" presName="desBackupLeftNorm" presStyleCnt="0"/>
      <dgm:spPr/>
    </dgm:pt>
    <dgm:pt modelId="{53602F12-70FC-4CDD-9827-A8E6F8B1D7AE}" type="pres">
      <dgm:prSet presAssocID="{A0C449BD-C987-4CE7-83AE-AA4466BB6318}" presName="desComposite" presStyleCnt="0"/>
      <dgm:spPr/>
    </dgm:pt>
    <dgm:pt modelId="{BD7314DF-035A-4150-BF99-E4E153475F47}" type="pres">
      <dgm:prSet presAssocID="{A0C449BD-C987-4CE7-83AE-AA4466BB6318}" presName="desCircle" presStyleLbl="node1" presStyleIdx="14" presStyleCnt="24" custAng="3848034" custLinFactX="-1073992" custLinFactNeighborX="-1100000" custLinFactNeighborY="0"/>
      <dgm:spPr>
        <a:solidFill>
          <a:srgbClr val="444444"/>
        </a:solidFill>
      </dgm:spPr>
    </dgm:pt>
    <dgm:pt modelId="{B0FFE1E7-6896-4571-AE79-9DA422D02C21}" type="pres">
      <dgm:prSet presAssocID="{A0C449BD-C987-4CE7-83AE-AA4466BB6318}" presName="chTx" presStyleLbl="revTx" presStyleIdx="29" presStyleCnt="50" custAng="3848034" custLinFactX="-561070" custLinFactNeighborX="-600000" custLinFactNeighborY="0"/>
      <dgm:spPr/>
    </dgm:pt>
    <dgm:pt modelId="{93FADBF8-41D7-427E-8365-AC340FF7D300}" type="pres">
      <dgm:prSet presAssocID="{A0C449BD-C987-4CE7-83AE-AA4466BB6318}" presName="desTx" presStyleLbl="revTx" presStyleIdx="30" presStyleCnt="50" custAng="3848034" custLinFactX="-600000" custLinFactNeighborX="-633901" custLinFactNeighborY="0">
        <dgm:presLayoutVars>
          <dgm:bulletEnabled val="1"/>
        </dgm:presLayoutVars>
      </dgm:prSet>
      <dgm:spPr/>
    </dgm:pt>
    <dgm:pt modelId="{76E22090-1B3A-41E5-A10B-03137FD6A510}" type="pres">
      <dgm:prSet presAssocID="{A0C449BD-C987-4CE7-83AE-AA4466BB6318}" presName="desBackupRightNorm" presStyleCnt="0"/>
      <dgm:spPr/>
    </dgm:pt>
    <dgm:pt modelId="{DE2E9474-24D3-4BC4-8752-11085F534FB8}" type="pres">
      <dgm:prSet presAssocID="{24EFDED3-339A-4644-B4A0-84A6FB2B213D}" presName="desSpace" presStyleCnt="0"/>
      <dgm:spPr/>
    </dgm:pt>
    <dgm:pt modelId="{F62DC880-1623-4359-BA64-557C49EF8070}" type="pres">
      <dgm:prSet presAssocID="{BC0F3969-EDAC-45E1-B44B-67A4B1172518}" presName="parComposite" presStyleCnt="0"/>
      <dgm:spPr/>
    </dgm:pt>
    <dgm:pt modelId="{CD4DFE19-2F6B-4C5D-A580-C6408F8847CD}" type="pres">
      <dgm:prSet presAssocID="{BC0F3969-EDAC-45E1-B44B-67A4B1172518}" presName="parBigCircle" presStyleLbl="node0" presStyleIdx="1" presStyleCnt="2" custAng="3848034" custLinFactX="-600000" custLinFactNeighborX="-600778" custLinFactNeighborY="0"/>
      <dgm:spPr>
        <a:solidFill>
          <a:srgbClr val="444444"/>
        </a:solidFill>
      </dgm:spPr>
    </dgm:pt>
    <dgm:pt modelId="{F50C3262-90C4-4D04-950B-410F34807EDE}" type="pres">
      <dgm:prSet presAssocID="{BC0F3969-EDAC-45E1-B44B-67A4B1172518}" presName="parTx" presStyleLbl="revTx" presStyleIdx="31" presStyleCnt="50" custAng="3848034" custLinFactX="-553752" custLinFactNeighborX="-600000" custLinFactNeighborY="0"/>
      <dgm:spPr/>
    </dgm:pt>
    <dgm:pt modelId="{3FF5C3E1-A290-4D2A-B87C-6D0E8D66BA80}" type="pres">
      <dgm:prSet presAssocID="{BC0F3969-EDAC-45E1-B44B-67A4B1172518}" presName="bSpace" presStyleCnt="0"/>
      <dgm:spPr/>
    </dgm:pt>
    <dgm:pt modelId="{3F7345AA-E644-4507-8614-34023EB9BC34}" type="pres">
      <dgm:prSet presAssocID="{BC0F3969-EDAC-45E1-B44B-67A4B1172518}" presName="parBackupNorm" presStyleCnt="0"/>
      <dgm:spPr/>
    </dgm:pt>
    <dgm:pt modelId="{CBBB8AB4-77B3-4B79-990B-A4C48E4EBC53}" type="pres">
      <dgm:prSet presAssocID="{2106F662-683F-42D7-BEDE-D7A1909F1DFF}" presName="parSpace" presStyleCnt="0"/>
      <dgm:spPr/>
    </dgm:pt>
    <dgm:pt modelId="{6937EA28-9FEF-4F0F-8D1B-F69D794072F3}" type="pres">
      <dgm:prSet presAssocID="{2BA24FD0-F99A-48C1-9220-E3B8D1C4BE30}" presName="desBackupLeftNorm" presStyleCnt="0"/>
      <dgm:spPr/>
    </dgm:pt>
    <dgm:pt modelId="{4E5251F7-1DAD-4FB3-88CF-5DA41E645C70}" type="pres">
      <dgm:prSet presAssocID="{2BA24FD0-F99A-48C1-9220-E3B8D1C4BE30}" presName="desComposite" presStyleCnt="0"/>
      <dgm:spPr/>
    </dgm:pt>
    <dgm:pt modelId="{8D02EDF7-F479-4A82-99F7-B5F6E9B24874}" type="pres">
      <dgm:prSet presAssocID="{2BA24FD0-F99A-48C1-9220-E3B8D1C4BE30}" presName="desCircle" presStyleLbl="node1" presStyleIdx="15" presStyleCnt="24" custAng="3848034" custLinFactX="-1200000" custLinFactNeighborX="-1295670" custLinFactNeighborY="0"/>
      <dgm:spPr>
        <a:solidFill>
          <a:srgbClr val="444444"/>
        </a:solidFill>
      </dgm:spPr>
    </dgm:pt>
    <dgm:pt modelId="{DAA1F77C-8545-4B6A-93FD-4350AB24EF8D}" type="pres">
      <dgm:prSet presAssocID="{2BA24FD0-F99A-48C1-9220-E3B8D1C4BE30}" presName="chTx" presStyleLbl="revTx" presStyleIdx="32" presStyleCnt="50" custAng="3848034" custLinFactX="-641701" custLinFactNeighborX="-700000" custLinFactNeighborY="0"/>
      <dgm:spPr/>
    </dgm:pt>
    <dgm:pt modelId="{C6963865-0A57-4A89-867A-0890BC763D60}" type="pres">
      <dgm:prSet presAssocID="{2BA24FD0-F99A-48C1-9220-E3B8D1C4BE30}" presName="desTx" presStyleLbl="revTx" presStyleIdx="33" presStyleCnt="50" custAng="3848034" custLinFactX="-700000" custLinFactNeighborX="-714532" custLinFactNeighborY="0">
        <dgm:presLayoutVars>
          <dgm:bulletEnabled val="1"/>
        </dgm:presLayoutVars>
      </dgm:prSet>
      <dgm:spPr/>
    </dgm:pt>
    <dgm:pt modelId="{73920AC6-F4A1-4AA6-9490-9B7E18083A33}" type="pres">
      <dgm:prSet presAssocID="{2BA24FD0-F99A-48C1-9220-E3B8D1C4BE30}" presName="desBackupRightNorm" presStyleCnt="0"/>
      <dgm:spPr/>
    </dgm:pt>
    <dgm:pt modelId="{44FA55EC-C7AB-493F-A2E9-4DF2013515E1}" type="pres">
      <dgm:prSet presAssocID="{77099149-8A53-4ED2-A469-D31E0C075D4A}" presName="desSpace" presStyleCnt="0"/>
      <dgm:spPr/>
    </dgm:pt>
    <dgm:pt modelId="{ACCB2215-EBB6-449B-B101-54BC74D55C86}" type="pres">
      <dgm:prSet presAssocID="{693D7B48-0B25-4884-A7FB-843354BB487E}" presName="desBackupLeftNorm" presStyleCnt="0"/>
      <dgm:spPr/>
    </dgm:pt>
    <dgm:pt modelId="{6EBC687F-DA31-46CE-84BD-C81B63EDBD82}" type="pres">
      <dgm:prSet presAssocID="{693D7B48-0B25-4884-A7FB-843354BB487E}" presName="desComposite" presStyleCnt="0"/>
      <dgm:spPr/>
    </dgm:pt>
    <dgm:pt modelId="{44BF485B-F009-485F-8E6A-42CAC16ADC86}" type="pres">
      <dgm:prSet presAssocID="{693D7B48-0B25-4884-A7FB-843354BB487E}" presName="desCircle" presStyleLbl="node1" presStyleIdx="16" presStyleCnt="24" custAng="3848034" custLinFactX="-1300000" custLinFactNeighborX="-1310166" custLinFactNeighborY="0"/>
      <dgm:spPr>
        <a:solidFill>
          <a:srgbClr val="444444"/>
        </a:solidFill>
      </dgm:spPr>
    </dgm:pt>
    <dgm:pt modelId="{7BE932C0-CF25-4D0E-B7E1-6E1D7B3F0FF2}" type="pres">
      <dgm:prSet presAssocID="{693D7B48-0B25-4884-A7FB-843354BB487E}" presName="chTx" presStyleLbl="revTx" presStyleIdx="34" presStyleCnt="50" custAng="3848034" custLinFactX="-700000" custLinFactNeighborX="-705993" custLinFactNeighborY="0"/>
      <dgm:spPr/>
    </dgm:pt>
    <dgm:pt modelId="{568129F1-CE4C-43E4-ABC4-A877CED1F98F}" type="pres">
      <dgm:prSet presAssocID="{693D7B48-0B25-4884-A7FB-843354BB487E}" presName="desTx" presStyleLbl="revTx" presStyleIdx="35" presStyleCnt="50" custAng="3848034" custLinFactX="-700000" custLinFactNeighborX="-778824" custLinFactNeighborY="0">
        <dgm:presLayoutVars>
          <dgm:bulletEnabled val="1"/>
        </dgm:presLayoutVars>
      </dgm:prSet>
      <dgm:spPr/>
    </dgm:pt>
    <dgm:pt modelId="{6E5BFE5C-DF5C-4869-B7D6-4144D26769D6}" type="pres">
      <dgm:prSet presAssocID="{693D7B48-0B25-4884-A7FB-843354BB487E}" presName="desBackupRightNorm" presStyleCnt="0"/>
      <dgm:spPr/>
    </dgm:pt>
    <dgm:pt modelId="{B0F8E935-A5C3-46CB-90B7-A54E9FA7A87A}" type="pres">
      <dgm:prSet presAssocID="{3685DB82-60E6-424B-ADFE-5DBDC551A311}" presName="desSpace" presStyleCnt="0"/>
      <dgm:spPr/>
    </dgm:pt>
    <dgm:pt modelId="{3DCD0396-5A7F-49A2-90B3-2294F4B6A42C}" type="pres">
      <dgm:prSet presAssocID="{4645275C-5089-46A6-9018-74B7B20301D8}" presName="desBackupLeftNorm" presStyleCnt="0"/>
      <dgm:spPr/>
    </dgm:pt>
    <dgm:pt modelId="{7A8E3D36-254F-4986-9056-D37A5405725F}" type="pres">
      <dgm:prSet presAssocID="{4645275C-5089-46A6-9018-74B7B20301D8}" presName="desComposite" presStyleCnt="0"/>
      <dgm:spPr/>
    </dgm:pt>
    <dgm:pt modelId="{E0820DC8-6791-48A3-9D18-43B5BDCCF92D}" type="pres">
      <dgm:prSet presAssocID="{4645275C-5089-46A6-9018-74B7B20301D8}" presName="desCircle" presStyleLbl="node1" presStyleIdx="17" presStyleCnt="24" custAng="3848034" custLinFactX="-1324662" custLinFactNeighborX="-1400000" custLinFactNeighborY="0"/>
      <dgm:spPr>
        <a:solidFill>
          <a:srgbClr val="444444"/>
        </a:solidFill>
      </dgm:spPr>
    </dgm:pt>
    <dgm:pt modelId="{51DD6874-5A62-4ED1-A87A-E89D90470D72}" type="pres">
      <dgm:prSet presAssocID="{4645275C-5089-46A6-9018-74B7B20301D8}" presName="chTx" presStyleLbl="revTx" presStyleIdx="36" presStyleCnt="50" custAng="3848034" custLinFactX="-700000" custLinFactNeighborX="-770286" custLinFactNeighborY="0"/>
      <dgm:spPr/>
    </dgm:pt>
    <dgm:pt modelId="{6DD4495D-1375-45EF-8684-B5BD257BF69F}" type="pres">
      <dgm:prSet presAssocID="{4645275C-5089-46A6-9018-74B7B20301D8}" presName="desTx" presStyleLbl="revTx" presStyleIdx="37" presStyleCnt="50" custAng="3848034" custLinFactX="-743117" custLinFactNeighborX="-800000" custLinFactNeighborY="0">
        <dgm:presLayoutVars>
          <dgm:bulletEnabled val="1"/>
        </dgm:presLayoutVars>
      </dgm:prSet>
      <dgm:spPr/>
    </dgm:pt>
    <dgm:pt modelId="{52EE4A1D-D437-4AFD-889C-104B66E329A3}" type="pres">
      <dgm:prSet presAssocID="{4645275C-5089-46A6-9018-74B7B20301D8}" presName="desBackupRightNorm" presStyleCnt="0"/>
      <dgm:spPr/>
    </dgm:pt>
    <dgm:pt modelId="{2EB4B43E-EA9E-449B-A15B-B557F77AC0A3}" type="pres">
      <dgm:prSet presAssocID="{F8DA5AE9-CB07-46E7-AC98-04318B37EC6B}" presName="desSpace" presStyleCnt="0"/>
      <dgm:spPr/>
    </dgm:pt>
    <dgm:pt modelId="{34A60D49-7964-4DEA-9D18-D8BDDED1FEA1}" type="pres">
      <dgm:prSet presAssocID="{EF39CF75-7EC8-47E4-8B3C-1FC6D40A3B2C}" presName="desBackupLeftNorm" presStyleCnt="0"/>
      <dgm:spPr/>
    </dgm:pt>
    <dgm:pt modelId="{7CA6E092-6333-4E6F-BFB3-76317007F1D4}" type="pres">
      <dgm:prSet presAssocID="{EF39CF75-7EC8-47E4-8B3C-1FC6D40A3B2C}" presName="desComposite" presStyleCnt="0"/>
      <dgm:spPr/>
    </dgm:pt>
    <dgm:pt modelId="{A048534A-E4C4-4A32-A630-3CEF20A00991}" type="pres">
      <dgm:prSet presAssocID="{EF39CF75-7EC8-47E4-8B3C-1FC6D40A3B2C}" presName="desCircle" presStyleLbl="node1" presStyleIdx="18" presStyleCnt="24" custAng="3848034" custLinFactX="-1400000" custLinFactNeighborX="-1439158" custLinFactNeighborY="0"/>
      <dgm:spPr>
        <a:solidFill>
          <a:srgbClr val="444444"/>
        </a:solidFill>
      </dgm:spPr>
    </dgm:pt>
    <dgm:pt modelId="{579382F7-60D0-4E3E-BEB4-D4328BD2CE87}" type="pres">
      <dgm:prSet presAssocID="{EF39CF75-7EC8-47E4-8B3C-1FC6D40A3B2C}" presName="chTx" presStyleLbl="revTx" presStyleIdx="38" presStyleCnt="50" custAng="3848034" custLinFactX="-734579" custLinFactNeighborX="-800000" custLinFactNeighborY="0"/>
      <dgm:spPr/>
    </dgm:pt>
    <dgm:pt modelId="{CBD8A14F-8B0E-41E0-8702-6530DDF00346}" type="pres">
      <dgm:prSet presAssocID="{EF39CF75-7EC8-47E4-8B3C-1FC6D40A3B2C}" presName="desTx" presStyleLbl="revTx" presStyleIdx="39" presStyleCnt="50" custAng="3848034" custLinFactX="-800000" custLinFactNeighborX="-807410" custLinFactNeighborY="0">
        <dgm:presLayoutVars>
          <dgm:bulletEnabled val="1"/>
        </dgm:presLayoutVars>
      </dgm:prSet>
      <dgm:spPr/>
    </dgm:pt>
    <dgm:pt modelId="{3C611434-3440-4326-8AAC-2F80FA9B4ABC}" type="pres">
      <dgm:prSet presAssocID="{EF39CF75-7EC8-47E4-8B3C-1FC6D40A3B2C}" presName="desBackupRightNorm" presStyleCnt="0"/>
      <dgm:spPr/>
    </dgm:pt>
    <dgm:pt modelId="{494F6DCC-D6DC-456E-AFCB-590FF0903371}" type="pres">
      <dgm:prSet presAssocID="{52758993-6E49-427F-A61C-DD50AED316C8}" presName="desSpace" presStyleCnt="0"/>
      <dgm:spPr/>
    </dgm:pt>
    <dgm:pt modelId="{6DDBE080-A240-453A-BBF4-9E19BD172D15}" type="pres">
      <dgm:prSet presAssocID="{AABF3148-74A0-43BE-9B13-730B43FED0D3}" presName="desBackupLeftNorm" presStyleCnt="0"/>
      <dgm:spPr/>
    </dgm:pt>
    <dgm:pt modelId="{F27DB686-8442-4C81-A2D6-5B0A70DA38BD}" type="pres">
      <dgm:prSet presAssocID="{AABF3148-74A0-43BE-9B13-730B43FED0D3}" presName="desComposite" presStyleCnt="0"/>
      <dgm:spPr/>
    </dgm:pt>
    <dgm:pt modelId="{2DB7A95A-1DB7-4D53-9889-488446CF26E4}" type="pres">
      <dgm:prSet presAssocID="{AABF3148-74A0-43BE-9B13-730B43FED0D3}" presName="desCircle" presStyleLbl="node1" presStyleIdx="19" presStyleCnt="24" custAng="3848034" custLinFactX="-1414044" custLinFactNeighborX="-1500000" custLinFactNeighborY="0"/>
      <dgm:spPr>
        <a:solidFill>
          <a:srgbClr val="444444"/>
        </a:solidFill>
      </dgm:spPr>
    </dgm:pt>
    <dgm:pt modelId="{5D248D6D-4523-4F3E-8C37-3579F171F1BF}" type="pres">
      <dgm:prSet presAssocID="{AABF3148-74A0-43BE-9B13-730B43FED0D3}" presName="chTx" presStyleLbl="revTx" presStyleIdx="40" presStyleCnt="50" custAng="3848034" custLinFactX="-798871" custLinFactNeighborX="-800000" custLinFactNeighborY="0"/>
      <dgm:spPr/>
    </dgm:pt>
    <dgm:pt modelId="{F88BEF44-8773-4B3A-85D2-58855605BC6B}" type="pres">
      <dgm:prSet presAssocID="{AABF3148-74A0-43BE-9B13-730B43FED0D3}" presName="desTx" presStyleLbl="revTx" presStyleIdx="41" presStyleCnt="50" custAng="3848034" custLinFactX="-800000" custLinFactNeighborX="-836316" custLinFactNeighborY="0">
        <dgm:presLayoutVars>
          <dgm:bulletEnabled val="1"/>
        </dgm:presLayoutVars>
      </dgm:prSet>
      <dgm:spPr/>
    </dgm:pt>
    <dgm:pt modelId="{68A4ACF4-FB57-4621-AEE1-BF3EEEB79A8D}" type="pres">
      <dgm:prSet presAssocID="{AABF3148-74A0-43BE-9B13-730B43FED0D3}" presName="desBackupRightNorm" presStyleCnt="0"/>
      <dgm:spPr/>
    </dgm:pt>
    <dgm:pt modelId="{A6577DD8-A6A1-4442-A86C-022E2945D60F}" type="pres">
      <dgm:prSet presAssocID="{4FA44759-DCE1-4ED9-9ADE-C87C8D74664F}" presName="desSpace" presStyleCnt="0"/>
      <dgm:spPr/>
    </dgm:pt>
    <dgm:pt modelId="{8F6DA8C8-7CC7-4205-BE59-18151FE4B264}" type="pres">
      <dgm:prSet presAssocID="{324E1569-4E9D-4A94-A826-845B5E6A1841}" presName="desBackupLeftNorm" presStyleCnt="0"/>
      <dgm:spPr/>
    </dgm:pt>
    <dgm:pt modelId="{B8D98EDD-FCB1-48F4-9D36-D3080B73B6A6}" type="pres">
      <dgm:prSet presAssocID="{324E1569-4E9D-4A94-A826-845B5E6A1841}" presName="desComposite" presStyleCnt="0"/>
      <dgm:spPr/>
    </dgm:pt>
    <dgm:pt modelId="{FF9B637B-7A0E-447F-B5CD-2BCE91715522}" type="pres">
      <dgm:prSet presAssocID="{324E1569-4E9D-4A94-A826-845B5E6A1841}" presName="desCircle" presStyleLbl="node1" presStyleIdx="20" presStyleCnt="24" custAng="3848034" custLinFactX="-1279596" custLinFactNeighborX="-1300000"/>
      <dgm:spPr>
        <a:solidFill>
          <a:srgbClr val="444444"/>
        </a:solidFill>
      </dgm:spPr>
    </dgm:pt>
    <dgm:pt modelId="{32B2E264-B7B5-4681-8B25-DC4361B4E6B0}" type="pres">
      <dgm:prSet presAssocID="{324E1569-4E9D-4A94-A826-845B5E6A1841}" presName="chTx" presStyleLbl="revTx" presStyleIdx="42" presStyleCnt="50" custAng="3848034" custLinFactX="-700000" custLinFactNeighborX="-748514"/>
      <dgm:spPr/>
    </dgm:pt>
    <dgm:pt modelId="{868AB88F-83CD-49F0-BAC3-92CF998A3667}" type="pres">
      <dgm:prSet presAssocID="{324E1569-4E9D-4A94-A826-845B5E6A1841}" presName="desTx" presStyleLbl="revTx" presStyleIdx="43" presStyleCnt="50" custAng="3848034" custLinFactX="-800000" custLinFactNeighborX="-836316" custLinFactNeighborY="0">
        <dgm:presLayoutVars>
          <dgm:bulletEnabled val="1"/>
        </dgm:presLayoutVars>
      </dgm:prSet>
      <dgm:spPr/>
    </dgm:pt>
    <dgm:pt modelId="{9CA42B09-F717-4862-A8F8-FDC760135D17}" type="pres">
      <dgm:prSet presAssocID="{324E1569-4E9D-4A94-A826-845B5E6A1841}" presName="desBackupRightNorm" presStyleCnt="0"/>
      <dgm:spPr/>
    </dgm:pt>
    <dgm:pt modelId="{8A7C8877-FDF9-4EEB-805E-A6F6D417595B}" type="pres">
      <dgm:prSet presAssocID="{539CB799-8F04-45ED-8775-C4125B5C036C}" presName="desSpace" presStyleCnt="0"/>
      <dgm:spPr/>
    </dgm:pt>
    <dgm:pt modelId="{6EE65183-5522-460B-9384-D2AD91332D12}" type="pres">
      <dgm:prSet presAssocID="{C78F8F9F-D70E-42CB-8D94-F9E54E7E0755}" presName="desBackupLeftNorm" presStyleCnt="0"/>
      <dgm:spPr/>
    </dgm:pt>
    <dgm:pt modelId="{1DB38B93-6B75-45F2-A738-920B46FB774A}" type="pres">
      <dgm:prSet presAssocID="{C78F8F9F-D70E-42CB-8D94-F9E54E7E0755}" presName="desComposite" presStyleCnt="0"/>
      <dgm:spPr/>
    </dgm:pt>
    <dgm:pt modelId="{7D8E1F2D-14FC-4E98-A192-22B4F59C17CE}" type="pres">
      <dgm:prSet presAssocID="{C78F8F9F-D70E-42CB-8D94-F9E54E7E0755}" presName="desCircle" presStyleLbl="node1" presStyleIdx="21" presStyleCnt="24" custAng="3848034" custLinFactX="-955292" custLinFactNeighborX="-1000000"/>
      <dgm:spPr>
        <a:solidFill>
          <a:srgbClr val="444444"/>
        </a:solidFill>
      </dgm:spPr>
    </dgm:pt>
    <dgm:pt modelId="{C5520B87-9E76-4D73-A468-00E57E80FDFA}" type="pres">
      <dgm:prSet presAssocID="{C78F8F9F-D70E-42CB-8D94-F9E54E7E0755}" presName="chTx" presStyleLbl="revTx" presStyleIdx="44" presStyleCnt="50" custAng="3848034" custLinFactX="-500000" custLinFactNeighborX="-597950"/>
      <dgm:spPr/>
    </dgm:pt>
    <dgm:pt modelId="{626CB8DB-2659-46A2-A539-EE4F0CB8831B}" type="pres">
      <dgm:prSet presAssocID="{C78F8F9F-D70E-42CB-8D94-F9E54E7E0755}" presName="desTx" presStyleLbl="revTx" presStyleIdx="45" presStyleCnt="50" custAng="3848034" custLinFactX="-800000" custLinFactNeighborX="-836316" custLinFactNeighborY="0">
        <dgm:presLayoutVars>
          <dgm:bulletEnabled val="1"/>
        </dgm:presLayoutVars>
      </dgm:prSet>
      <dgm:spPr/>
    </dgm:pt>
    <dgm:pt modelId="{7E3B3734-5686-4C42-A7B5-B0273DFB300B}" type="pres">
      <dgm:prSet presAssocID="{C78F8F9F-D70E-42CB-8D94-F9E54E7E0755}" presName="desBackupRightNorm" presStyleCnt="0"/>
      <dgm:spPr/>
    </dgm:pt>
    <dgm:pt modelId="{BD5B71A0-C1F2-497B-84BE-91A2818FF7C9}" type="pres">
      <dgm:prSet presAssocID="{A5DC24A7-6264-434E-BCB2-AB96AB1ECA01}" presName="desSpace" presStyleCnt="0"/>
      <dgm:spPr/>
    </dgm:pt>
    <dgm:pt modelId="{778E2A27-9DFC-4339-AFB3-204FE44711F0}" type="pres">
      <dgm:prSet presAssocID="{569A3A0C-EA75-4A2A-AEAB-D31CB46CBA24}" presName="desBackupLeftNorm" presStyleCnt="0"/>
      <dgm:spPr/>
    </dgm:pt>
    <dgm:pt modelId="{5DFD980F-96F8-4284-8000-89492EB88DAB}" type="pres">
      <dgm:prSet presAssocID="{569A3A0C-EA75-4A2A-AEAB-D31CB46CBA24}" presName="desComposite" presStyleCnt="0"/>
      <dgm:spPr/>
    </dgm:pt>
    <dgm:pt modelId="{E5AFA5A9-B4C6-44BE-9EA9-6566FB110992}" type="pres">
      <dgm:prSet presAssocID="{569A3A0C-EA75-4A2A-AEAB-D31CB46CBA24}" presName="desCircle" presStyleLbl="node1" presStyleIdx="22" presStyleCnt="24" custAng="3848034" custLinFactX="-600000" custLinFactNeighborX="-683099"/>
      <dgm:spPr>
        <a:solidFill>
          <a:srgbClr val="444444"/>
        </a:solidFill>
      </dgm:spPr>
    </dgm:pt>
    <dgm:pt modelId="{415FD3B3-4363-459B-8DC6-8D6B7EB4BEEE}" type="pres">
      <dgm:prSet presAssocID="{569A3A0C-EA75-4A2A-AEAB-D31CB46CBA24}" presName="chTx" presStyleLbl="revTx" presStyleIdx="46" presStyleCnt="50" custAng="3848034" custLinFactX="-320495" custLinFactNeighborX="-400000"/>
      <dgm:spPr/>
    </dgm:pt>
    <dgm:pt modelId="{6EEC6CA2-8234-43A3-BF98-E3C9816D39AA}" type="pres">
      <dgm:prSet presAssocID="{569A3A0C-EA75-4A2A-AEAB-D31CB46CBA24}" presName="desTx" presStyleLbl="revTx" presStyleIdx="47" presStyleCnt="50" custAng="3848034" custLinFactX="-800000" custLinFactNeighborX="-836316" custLinFactNeighborY="0">
        <dgm:presLayoutVars>
          <dgm:bulletEnabled val="1"/>
        </dgm:presLayoutVars>
      </dgm:prSet>
      <dgm:spPr/>
    </dgm:pt>
    <dgm:pt modelId="{B226B3EE-A9BA-48C3-BBD1-ADFD6FD9BA19}" type="pres">
      <dgm:prSet presAssocID="{569A3A0C-EA75-4A2A-AEAB-D31CB46CBA24}" presName="desBackupRightNorm" presStyleCnt="0"/>
      <dgm:spPr/>
    </dgm:pt>
    <dgm:pt modelId="{AB778306-4D8F-4DEC-AFD6-631BFDCF2B5D}" type="pres">
      <dgm:prSet presAssocID="{A340C8B1-D142-4144-B18A-33B02E661FCD}" presName="desSpace" presStyleCnt="0"/>
      <dgm:spPr/>
    </dgm:pt>
    <dgm:pt modelId="{21045EE5-1EFE-41D1-9DC9-9D967F8537FD}" type="pres">
      <dgm:prSet presAssocID="{870B95A4-97C5-4A51-8FBF-9016210D422A}" presName="desBackupLeftNorm" presStyleCnt="0"/>
      <dgm:spPr/>
    </dgm:pt>
    <dgm:pt modelId="{D3013572-6A4C-40EF-B3A0-28F7106C0D8E}" type="pres">
      <dgm:prSet presAssocID="{870B95A4-97C5-4A51-8FBF-9016210D422A}" presName="desComposite" presStyleCnt="0"/>
      <dgm:spPr/>
    </dgm:pt>
    <dgm:pt modelId="{4ABBE885-B42B-4674-A4D4-0514C0EC48FB}" type="pres">
      <dgm:prSet presAssocID="{870B95A4-97C5-4A51-8FBF-9016210D422A}" presName="desCircle" presStyleLbl="node1" presStyleIdx="23" presStyleCnt="24" custAng="3848034"/>
      <dgm:spPr>
        <a:solidFill>
          <a:srgbClr val="444444"/>
        </a:solidFill>
      </dgm:spPr>
    </dgm:pt>
    <dgm:pt modelId="{96193082-3BEB-4B6B-B23B-F652F122BD74}" type="pres">
      <dgm:prSet presAssocID="{870B95A4-97C5-4A51-8FBF-9016210D422A}" presName="chTx" presStyleLbl="revTx" presStyleIdx="48" presStyleCnt="50" custAng="3848034"/>
      <dgm:spPr/>
    </dgm:pt>
    <dgm:pt modelId="{BF6C2DF2-6EEE-4021-861E-CCC7BB6362B5}" type="pres">
      <dgm:prSet presAssocID="{870B95A4-97C5-4A51-8FBF-9016210D422A}" presName="desTx" presStyleLbl="revTx" presStyleIdx="49" presStyleCnt="50" custAng="3848034">
        <dgm:presLayoutVars>
          <dgm:bulletEnabled val="1"/>
        </dgm:presLayoutVars>
      </dgm:prSet>
      <dgm:spPr/>
    </dgm:pt>
    <dgm:pt modelId="{C7267E4A-B706-4849-B0A3-22E4DCB86B76}" type="pres">
      <dgm:prSet presAssocID="{870B95A4-97C5-4A51-8FBF-9016210D422A}" presName="desBackupRightNorm" presStyleCnt="0"/>
      <dgm:spPr/>
    </dgm:pt>
    <dgm:pt modelId="{49457815-427E-4220-9C5C-0F7F8E27FBB6}" type="pres">
      <dgm:prSet presAssocID="{5E336A16-9F00-4ADF-96B6-FADD5847EDC8}" presName="desSpace" presStyleCnt="0"/>
      <dgm:spPr/>
    </dgm:pt>
  </dgm:ptLst>
  <dgm:cxnLst>
    <dgm:cxn modelId="{3D7ED802-2073-4068-9522-ADE458E1949D}" type="presOf" srcId="{9F5FAEAA-679B-4B74-888A-9BA1E7729FA2}" destId="{78614176-DF9D-4E98-A93F-81B4B8F04C85}" srcOrd="0" destOrd="0" presId="urn:microsoft.com/office/officeart/2008/layout/CircleAccentTimeline"/>
    <dgm:cxn modelId="{E658150B-0A30-4347-BE9B-97A0F622D178}" srcId="{9312B0E7-16A4-45C9-8465-99B4E1A84554}" destId="{18346960-EEC7-4DCB-B72C-D0D1DAEC760E}" srcOrd="0" destOrd="0" parTransId="{3A518E07-FBAB-420C-B796-CFFE3822B01F}" sibTransId="{A09EC870-0FDA-412D-9C89-6BBD3136B46E}"/>
    <dgm:cxn modelId="{5548280E-CA86-4582-848B-157D955622ED}" type="presOf" srcId="{A0C449BD-C987-4CE7-83AE-AA4466BB6318}" destId="{B0FFE1E7-6896-4571-AE79-9DA422D02C21}" srcOrd="0" destOrd="0" presId="urn:microsoft.com/office/officeart/2008/layout/CircleAccentTimeline"/>
    <dgm:cxn modelId="{B43B2A19-81FE-4CEC-ABB3-09478FB2B5E6}" type="presOf" srcId="{61933183-B7E0-4AE2-A9AB-6B9847ED31C7}" destId="{D77A6F4F-765B-4A5E-8A15-43A4FD1A7A5D}" srcOrd="0" destOrd="0" presId="urn:microsoft.com/office/officeart/2008/layout/CircleAccentTimeline"/>
    <dgm:cxn modelId="{C29D161C-FDD7-4F93-A748-EFA8A15FCC04}" srcId="{18346960-EEC7-4DCB-B72C-D0D1DAEC760E}" destId="{A56B0FBD-A039-425E-B672-4FE6E6891ADB}" srcOrd="1" destOrd="0" parTransId="{9F1525A4-A7E7-4E06-A80E-7A6CFBC5232C}" sibTransId="{37D5EFEF-6C6C-473F-B334-EB59B493F207}"/>
    <dgm:cxn modelId="{237E3321-C41F-47D2-B6D1-D0CF82225600}" srcId="{BC0F3969-EDAC-45E1-B44B-67A4B1172518}" destId="{870B95A4-97C5-4A51-8FBF-9016210D422A}" srcOrd="8" destOrd="0" parTransId="{14030CF9-8B03-4108-AB42-1F2C94431A7E}" sibTransId="{5E336A16-9F00-4ADF-96B6-FADD5847EDC8}"/>
    <dgm:cxn modelId="{E555A022-D6AC-437C-BE42-5824FE314E6F}" srcId="{BC0F3969-EDAC-45E1-B44B-67A4B1172518}" destId="{2BA24FD0-F99A-48C1-9220-E3B8D1C4BE30}" srcOrd="0" destOrd="0" parTransId="{8970C151-EE29-4494-A774-C1A23937F872}" sibTransId="{77099149-8A53-4ED2-A469-D31E0C075D4A}"/>
    <dgm:cxn modelId="{D6B6DB24-5CFB-4B45-873A-FCC3F3F6BAFA}" type="presOf" srcId="{C78F8F9F-D70E-42CB-8D94-F9E54E7E0755}" destId="{C5520B87-9E76-4D73-A468-00E57E80FDFA}" srcOrd="0" destOrd="0" presId="urn:microsoft.com/office/officeart/2008/layout/CircleAccentTimeline"/>
    <dgm:cxn modelId="{10077B35-EE00-4AA9-8306-D02A47BBCB74}" srcId="{BC0F3969-EDAC-45E1-B44B-67A4B1172518}" destId="{C78F8F9F-D70E-42CB-8D94-F9E54E7E0755}" srcOrd="6" destOrd="0" parTransId="{9D0AEA12-D8A6-4BE5-B8BD-9C3971869F4E}" sibTransId="{A5DC24A7-6264-434E-BCB2-AB96AB1ECA01}"/>
    <dgm:cxn modelId="{0D813F40-6150-4B50-9739-F2B55C1F8331}" type="presOf" srcId="{23747D34-E343-42A6-863D-B98B52D03976}" destId="{87F2D0C7-67D0-4874-AB15-DDC2183C4692}" srcOrd="0" destOrd="0" presId="urn:microsoft.com/office/officeart/2008/layout/CircleAccentTimeline"/>
    <dgm:cxn modelId="{CF0D0F63-413B-425D-A045-05F7B017C8B4}" type="presOf" srcId="{48F9CF35-241C-4BCA-A5DB-D6DD6CBF024F}" destId="{5C89AD53-EF86-4EDB-AD1A-F3A8F1D9A5D2}" srcOrd="0" destOrd="0" presId="urn:microsoft.com/office/officeart/2008/layout/CircleAccentTimeline"/>
    <dgm:cxn modelId="{5CBAE143-0B4D-4405-936E-A73E6675E2EA}" type="presOf" srcId="{693D7B48-0B25-4884-A7FB-843354BB487E}" destId="{7BE932C0-CF25-4D0E-B7E1-6E1D7B3F0FF2}" srcOrd="0" destOrd="0" presId="urn:microsoft.com/office/officeart/2008/layout/CircleAccentTimeline"/>
    <dgm:cxn modelId="{E3CFFE67-6C5C-4A9D-9292-E6E3A2B3FA40}" type="presOf" srcId="{2BA24FD0-F99A-48C1-9220-E3B8D1C4BE30}" destId="{DAA1F77C-8545-4B6A-93FD-4350AB24EF8D}" srcOrd="0" destOrd="0" presId="urn:microsoft.com/office/officeart/2008/layout/CircleAccentTimeline"/>
    <dgm:cxn modelId="{2E3E3548-AC3F-4E4F-93B4-D7DE7426EEAE}" type="presOf" srcId="{870B95A4-97C5-4A51-8FBF-9016210D422A}" destId="{96193082-3BEB-4B6B-B23B-F652F122BD74}" srcOrd="0" destOrd="0" presId="urn:microsoft.com/office/officeart/2008/layout/CircleAccentTimeline"/>
    <dgm:cxn modelId="{614E4968-DAF7-45FE-9E22-9514602FBD36}" srcId="{BC0F3969-EDAC-45E1-B44B-67A4B1172518}" destId="{AABF3148-74A0-43BE-9B13-730B43FED0D3}" srcOrd="4" destOrd="0" parTransId="{DF50889B-04AF-4D74-BF08-16085EAACED3}" sibTransId="{4FA44759-DCE1-4ED9-9ADE-C87C8D74664F}"/>
    <dgm:cxn modelId="{CA5CFF48-10D0-4A87-870A-7F3858AC3A8C}" srcId="{18346960-EEC7-4DCB-B72C-D0D1DAEC760E}" destId="{725CD319-2843-4CEC-A2A4-141276D91B60}" srcOrd="13" destOrd="0" parTransId="{99722A7C-0855-457D-A0E4-E69429422BEE}" sibTransId="{B5E660B1-A7D6-4532-BFD9-6343D439B2B8}"/>
    <dgm:cxn modelId="{FD843549-5B1F-4173-9D1C-1D0B7221F160}" type="presOf" srcId="{324E1569-4E9D-4A94-A826-845B5E6A1841}" destId="{32B2E264-B7B5-4681-8B25-DC4361B4E6B0}" srcOrd="0" destOrd="0" presId="urn:microsoft.com/office/officeart/2008/layout/CircleAccentTimeline"/>
    <dgm:cxn modelId="{B4D5426B-D0F4-4AB0-B510-767252FAAA06}" type="presOf" srcId="{71D2DAF2-93F8-4308-A40B-F76FBA116CA7}" destId="{DEA6255C-6F7B-471B-9476-DC2C20F58CE4}" srcOrd="0" destOrd="0" presId="urn:microsoft.com/office/officeart/2008/layout/CircleAccentTimeline"/>
    <dgm:cxn modelId="{1F13BA6C-C86F-4A58-9967-F954E2F4281E}" type="presOf" srcId="{9312B0E7-16A4-45C9-8465-99B4E1A84554}" destId="{7E07E7D5-858B-48FD-8CAE-D8FB2EEF954A}" srcOrd="0" destOrd="0" presId="urn:microsoft.com/office/officeart/2008/layout/CircleAccentTimeline"/>
    <dgm:cxn modelId="{06E02750-7100-40F1-B9AB-DA81CD0BBF31}" type="presOf" srcId="{A56B0FBD-A039-425E-B672-4FE6E6891ADB}" destId="{7711EDF6-D102-4E56-9D44-BFD53B19EAE7}" srcOrd="0" destOrd="0" presId="urn:microsoft.com/office/officeart/2008/layout/CircleAccentTimeline"/>
    <dgm:cxn modelId="{321AF350-54AB-4C19-BB6D-E3596C22096D}" type="presOf" srcId="{EF39CF75-7EC8-47E4-8B3C-1FC6D40A3B2C}" destId="{579382F7-60D0-4E3E-BEB4-D4328BD2CE87}" srcOrd="0" destOrd="0" presId="urn:microsoft.com/office/officeart/2008/layout/CircleAccentTimeline"/>
    <dgm:cxn modelId="{52177452-C996-4367-8A6B-7EEDFA9D9DEE}" type="presOf" srcId="{18346960-EEC7-4DCB-B72C-D0D1DAEC760E}" destId="{04B66959-9B1F-4427-B821-DBB8425C7C51}" srcOrd="0" destOrd="0" presId="urn:microsoft.com/office/officeart/2008/layout/CircleAccentTimeline"/>
    <dgm:cxn modelId="{7B50C152-6FCE-4BD1-A88E-2452447EF9F6}" srcId="{18346960-EEC7-4DCB-B72C-D0D1DAEC760E}" destId="{17A1AF6A-3723-4234-85EA-87AA685B786F}" srcOrd="11" destOrd="0" parTransId="{96B82D0B-AF0C-45FD-8256-DA337068EBC5}" sibTransId="{1915BC65-D661-498D-A820-2A7A26E3325A}"/>
    <dgm:cxn modelId="{FDF99055-AE23-473B-BC4E-21ED2C1114D7}" srcId="{18346960-EEC7-4DCB-B72C-D0D1DAEC760E}" destId="{A1752D59-A38C-42ED-9636-C902310CDB85}" srcOrd="7" destOrd="0" parTransId="{E49FEBFE-E232-4A70-B07A-FE96FD9DE743}" sibTransId="{CD08471A-1F71-47E6-BA45-C2732F90C2A8}"/>
    <dgm:cxn modelId="{83C66F76-4B23-4611-9C89-36CDF21DE5B0}" type="presOf" srcId="{725CD319-2843-4CEC-A2A4-141276D91B60}" destId="{8A84EB0A-A6C8-43C9-8222-7C114339785D}" srcOrd="0" destOrd="0" presId="urn:microsoft.com/office/officeart/2008/layout/CircleAccentTimeline"/>
    <dgm:cxn modelId="{2237B87F-B5F0-40B4-8286-1E63CCAAFF82}" srcId="{18346960-EEC7-4DCB-B72C-D0D1DAEC760E}" destId="{9F5FAEAA-679B-4B74-888A-9BA1E7729FA2}" srcOrd="6" destOrd="0" parTransId="{4DAA950E-082E-45BF-B99C-6397030D4607}" sibTransId="{E5C95B8D-A695-41D8-BA00-580F07CECBB2}"/>
    <dgm:cxn modelId="{CB8B908D-EB4F-4571-A8F4-087445E86AFF}" srcId="{18346960-EEC7-4DCB-B72C-D0D1DAEC760E}" destId="{1E34FA80-79B6-4759-88B1-11D109E3DCDB}" srcOrd="12" destOrd="0" parTransId="{DDDD8A88-4454-4278-9EEC-C55B38C0CDBF}" sibTransId="{A162A0F6-B72F-4CF5-9C04-97E27508D731}"/>
    <dgm:cxn modelId="{29FCDE90-1464-475B-843B-73AA96627331}" srcId="{18346960-EEC7-4DCB-B72C-D0D1DAEC760E}" destId="{D17CC2B5-3139-4874-9295-15734B6160F1}" srcOrd="3" destOrd="0" parTransId="{7750D615-6F79-4AD0-9CC0-518179064E3D}" sibTransId="{0DA58DB1-04D0-4957-9011-53E7CD93A63A}"/>
    <dgm:cxn modelId="{371F7A91-B970-45C3-8000-9EBDFDFBA23B}" type="presOf" srcId="{9B886D3A-2322-4A3F-A09B-1A770DB4D93A}" destId="{5B9EDB76-B463-4D0D-9E1B-E84A65F3CA7E}" srcOrd="0" destOrd="0" presId="urn:microsoft.com/office/officeart/2008/layout/CircleAccentTimeline"/>
    <dgm:cxn modelId="{76CFE199-88BD-4DDB-B93C-78A597BE781D}" type="presOf" srcId="{1E34FA80-79B6-4759-88B1-11D109E3DCDB}" destId="{3769EF28-C7F4-43F4-8427-C03E47B9CD3D}" srcOrd="0" destOrd="0" presId="urn:microsoft.com/office/officeart/2008/layout/CircleAccentTimeline"/>
    <dgm:cxn modelId="{D633429C-9239-4271-AD34-77E41346A29B}" srcId="{18346960-EEC7-4DCB-B72C-D0D1DAEC760E}" destId="{71D2DAF2-93F8-4308-A40B-F76FBA116CA7}" srcOrd="10" destOrd="0" parTransId="{562E28DF-CF44-4ADC-8D0D-FF43D06E3277}" sibTransId="{D782A71C-A8D7-4688-BED1-A845A051F183}"/>
    <dgm:cxn modelId="{4A849F9D-B462-4D8E-AA1F-FD4E14FD7FF8}" srcId="{BC0F3969-EDAC-45E1-B44B-67A4B1172518}" destId="{693D7B48-0B25-4884-A7FB-843354BB487E}" srcOrd="1" destOrd="0" parTransId="{B3DF94E4-E1A7-4CB3-B9A8-118DF0853DBD}" sibTransId="{3685DB82-60E6-424B-ADFE-5DBDC551A311}"/>
    <dgm:cxn modelId="{53D620AB-D180-4886-857F-0B82ED56BE05}" type="presOf" srcId="{BC0F3969-EDAC-45E1-B44B-67A4B1172518}" destId="{F50C3262-90C4-4D04-950B-410F34807EDE}" srcOrd="0" destOrd="0" presId="urn:microsoft.com/office/officeart/2008/layout/CircleAccentTimeline"/>
    <dgm:cxn modelId="{BC0FB7AC-57F4-4531-8FF5-3DD1461C6C24}" srcId="{18346960-EEC7-4DCB-B72C-D0D1DAEC760E}" destId="{61933183-B7E0-4AE2-A9AB-6B9847ED31C7}" srcOrd="5" destOrd="0" parTransId="{6B699B13-4627-4C49-A50A-F3D6C7FCE3CE}" sibTransId="{E62D04A2-8542-4858-95BC-86AAD2454CC7}"/>
    <dgm:cxn modelId="{5ACB13AE-048A-4175-B815-32153D657348}" srcId="{18346960-EEC7-4DCB-B72C-D0D1DAEC760E}" destId="{A0C449BD-C987-4CE7-83AE-AA4466BB6318}" srcOrd="14" destOrd="0" parTransId="{C013407A-35DE-408C-A935-530C70352F12}" sibTransId="{24EFDED3-339A-4644-B4A0-84A6FB2B213D}"/>
    <dgm:cxn modelId="{CB96B3B0-D921-4335-884C-682EEFDAFB95}" srcId="{18346960-EEC7-4DCB-B72C-D0D1DAEC760E}" destId="{23747D34-E343-42A6-863D-B98B52D03976}" srcOrd="2" destOrd="0" parTransId="{2F888C02-A1FD-4C43-85CA-274A59E47F29}" sibTransId="{4667039D-52A9-4154-8E2D-56EFE6ED4994}"/>
    <dgm:cxn modelId="{28F508B9-EE69-49E9-A179-CCC9728E773A}" type="presOf" srcId="{AABF3148-74A0-43BE-9B13-730B43FED0D3}" destId="{5D248D6D-4523-4F3E-8C37-3579F171F1BF}" srcOrd="0" destOrd="0" presId="urn:microsoft.com/office/officeart/2008/layout/CircleAccentTimeline"/>
    <dgm:cxn modelId="{D0F98FC3-D61A-4E09-8C46-692C6E2EE2BA}" srcId="{BC0F3969-EDAC-45E1-B44B-67A4B1172518}" destId="{569A3A0C-EA75-4A2A-AEAB-D31CB46CBA24}" srcOrd="7" destOrd="0" parTransId="{B07AD7CA-126C-47F3-A4A9-0A5D832DD29E}" sibTransId="{A340C8B1-D142-4144-B18A-33B02E661FCD}"/>
    <dgm:cxn modelId="{F35FFDC4-CCE6-4E9A-B971-C0B5D514B2AA}" type="presOf" srcId="{95C18CA7-2B75-4AF6-991E-0F23B5534BAC}" destId="{24BA2C03-F5B7-4515-A3A4-CE11EF6A85CA}" srcOrd="0" destOrd="0" presId="urn:microsoft.com/office/officeart/2008/layout/CircleAccentTimeline"/>
    <dgm:cxn modelId="{2E2973CB-3736-4999-83A7-AFB5843538C3}" type="presOf" srcId="{26680AEB-E805-4743-871E-8C4D37CDE153}" destId="{FDC2B2E0-AE82-49FE-BD2B-5FCAEF720261}" srcOrd="0" destOrd="0" presId="urn:microsoft.com/office/officeart/2008/layout/CircleAccentTimeline"/>
    <dgm:cxn modelId="{320EDED1-CC5F-4F28-A3F0-9D324EA383C5}" type="presOf" srcId="{4645275C-5089-46A6-9018-74B7B20301D8}" destId="{51DD6874-5A62-4ED1-A87A-E89D90470D72}" srcOrd="0" destOrd="0" presId="urn:microsoft.com/office/officeart/2008/layout/CircleAccentTimeline"/>
    <dgm:cxn modelId="{8E07A1D8-30BD-4363-AF10-33B761E5F82D}" srcId="{18346960-EEC7-4DCB-B72C-D0D1DAEC760E}" destId="{26680AEB-E805-4743-871E-8C4D37CDE153}" srcOrd="0" destOrd="0" parTransId="{79CD2046-302A-4C0B-9D27-B8939DF1EBE6}" sibTransId="{4D692666-722F-4AC2-A394-5D349C89DD96}"/>
    <dgm:cxn modelId="{FA6925E0-79CC-4AF2-B203-7DF6615BFD29}" srcId="{18346960-EEC7-4DCB-B72C-D0D1DAEC760E}" destId="{48F9CF35-241C-4BCA-A5DB-D6DD6CBF024F}" srcOrd="4" destOrd="0" parTransId="{E4917331-9634-4B92-8FD5-1C03C061CEF5}" sibTransId="{944D631F-5D2C-4792-9F2B-A413A250AB01}"/>
    <dgm:cxn modelId="{B8F897E4-2394-44FD-92B7-6827AC828A44}" srcId="{BC0F3969-EDAC-45E1-B44B-67A4B1172518}" destId="{EF39CF75-7EC8-47E4-8B3C-1FC6D40A3B2C}" srcOrd="3" destOrd="0" parTransId="{16884E15-A748-4F69-AAE9-4E8B38DF9C43}" sibTransId="{52758993-6E49-427F-A61C-DD50AED316C8}"/>
    <dgm:cxn modelId="{A4D6DAEA-194D-4EE9-A57D-46FD0F493256}" type="presOf" srcId="{17A1AF6A-3723-4234-85EA-87AA685B786F}" destId="{97AFDF42-3E7F-457C-BE89-C2302E4CDB55}" srcOrd="0" destOrd="0" presId="urn:microsoft.com/office/officeart/2008/layout/CircleAccentTimeline"/>
    <dgm:cxn modelId="{A6E9E1ED-8C25-4CD9-BCDF-299295913B10}" type="presOf" srcId="{D17CC2B5-3139-4874-9295-15734B6160F1}" destId="{C6E5F628-2432-42FC-8478-6429F4B28C00}" srcOrd="0" destOrd="0" presId="urn:microsoft.com/office/officeart/2008/layout/CircleAccentTimeline"/>
    <dgm:cxn modelId="{79A8F5EE-822B-4248-B46C-982739B6A1FE}" srcId="{18346960-EEC7-4DCB-B72C-D0D1DAEC760E}" destId="{95C18CA7-2B75-4AF6-991E-0F23B5534BAC}" srcOrd="9" destOrd="0" parTransId="{5FE9A527-4249-42E2-825A-4138F8CB858C}" sibTransId="{0F450014-F322-492B-8771-2521728FB5DD}"/>
    <dgm:cxn modelId="{B15255F0-96A4-4F69-A7D2-50A20476CB3F}" srcId="{9312B0E7-16A4-45C9-8465-99B4E1A84554}" destId="{BC0F3969-EDAC-45E1-B44B-67A4B1172518}" srcOrd="1" destOrd="0" parTransId="{CFD347E9-87E1-4E39-B473-CAC0FFF39BD0}" sibTransId="{2106F662-683F-42D7-BEDE-D7A1909F1DFF}"/>
    <dgm:cxn modelId="{D38054F1-12B2-4C6F-A83F-1B79EE929983}" type="presOf" srcId="{569A3A0C-EA75-4A2A-AEAB-D31CB46CBA24}" destId="{415FD3B3-4363-459B-8DC6-8D6B7EB4BEEE}" srcOrd="0" destOrd="0" presId="urn:microsoft.com/office/officeart/2008/layout/CircleAccentTimeline"/>
    <dgm:cxn modelId="{79B85DF2-BB0C-48CF-810F-AF045C73A926}" type="presOf" srcId="{A1752D59-A38C-42ED-9636-C902310CDB85}" destId="{1287F5AD-3CCB-4726-877B-8E8AE25995BF}" srcOrd="0" destOrd="0" presId="urn:microsoft.com/office/officeart/2008/layout/CircleAccentTimeline"/>
    <dgm:cxn modelId="{DC93AAF2-2233-4DC7-B27E-FEE76A30DF66}" srcId="{BC0F3969-EDAC-45E1-B44B-67A4B1172518}" destId="{324E1569-4E9D-4A94-A826-845B5E6A1841}" srcOrd="5" destOrd="0" parTransId="{68F0F46C-1548-4EB9-9F64-B512033FF7D3}" sibTransId="{539CB799-8F04-45ED-8775-C4125B5C036C}"/>
    <dgm:cxn modelId="{0A0978F3-BA1D-4FFA-9CAD-AF01B5B8AA84}" srcId="{BC0F3969-EDAC-45E1-B44B-67A4B1172518}" destId="{4645275C-5089-46A6-9018-74B7B20301D8}" srcOrd="2" destOrd="0" parTransId="{0B5280BE-D4DB-46FC-AC90-9834294E5600}" sibTransId="{F8DA5AE9-CB07-46E7-AC98-04318B37EC6B}"/>
    <dgm:cxn modelId="{8382C5F5-A467-49F5-BE69-B68FA18807BE}" srcId="{18346960-EEC7-4DCB-B72C-D0D1DAEC760E}" destId="{9B886D3A-2322-4A3F-A09B-1A770DB4D93A}" srcOrd="8" destOrd="0" parTransId="{90E37171-4A09-4A72-A9C0-A49579F615B8}" sibTransId="{653217B6-B7DD-41E0-8A86-62AE3DCCFEFC}"/>
    <dgm:cxn modelId="{AABF20A6-1C8B-4732-A0B4-B3F03AB2D350}" type="presParOf" srcId="{7E07E7D5-858B-48FD-8CAE-D8FB2EEF954A}" destId="{CDC3AA0C-4617-4A54-9746-953425E907D4}" srcOrd="0" destOrd="0" presId="urn:microsoft.com/office/officeart/2008/layout/CircleAccentTimeline"/>
    <dgm:cxn modelId="{9C5EDDCD-CE0E-49B0-80D4-DB869717D770}" type="presParOf" srcId="{CDC3AA0C-4617-4A54-9746-953425E907D4}" destId="{E0B098A8-D1FB-4DFD-85D2-556A4B1DD56C}" srcOrd="0" destOrd="0" presId="urn:microsoft.com/office/officeart/2008/layout/CircleAccentTimeline"/>
    <dgm:cxn modelId="{4669BF6F-186D-461C-A3F9-97D0A7CFDC81}" type="presParOf" srcId="{CDC3AA0C-4617-4A54-9746-953425E907D4}" destId="{04B66959-9B1F-4427-B821-DBB8425C7C51}" srcOrd="1" destOrd="0" presId="urn:microsoft.com/office/officeart/2008/layout/CircleAccentTimeline"/>
    <dgm:cxn modelId="{F29468CB-676E-4152-B3A6-BFDF87C798F0}" type="presParOf" srcId="{CDC3AA0C-4617-4A54-9746-953425E907D4}" destId="{B0066CEF-01A3-412E-9E9A-38A404DCB631}" srcOrd="2" destOrd="0" presId="urn:microsoft.com/office/officeart/2008/layout/CircleAccentTimeline"/>
    <dgm:cxn modelId="{135B0E97-2546-44FE-8DD5-A322452C895B}" type="presParOf" srcId="{7E07E7D5-858B-48FD-8CAE-D8FB2EEF954A}" destId="{F80A55FD-0E0D-4297-BB24-E3772535AB7D}" srcOrd="1" destOrd="0" presId="urn:microsoft.com/office/officeart/2008/layout/CircleAccentTimeline"/>
    <dgm:cxn modelId="{2D20FED9-7F18-47D9-A648-C36BAACA6335}" type="presParOf" srcId="{7E07E7D5-858B-48FD-8CAE-D8FB2EEF954A}" destId="{321FBA6B-5F79-430D-97D3-B09588064D9A}" srcOrd="2" destOrd="0" presId="urn:microsoft.com/office/officeart/2008/layout/CircleAccentTimeline"/>
    <dgm:cxn modelId="{3C51FAD1-2FA8-4D00-B82D-A033EA7072E6}" type="presParOf" srcId="{7E07E7D5-858B-48FD-8CAE-D8FB2EEF954A}" destId="{26D310D7-18E0-4D36-9DF7-31C7DFB584BD}" srcOrd="3" destOrd="0" presId="urn:microsoft.com/office/officeart/2008/layout/CircleAccentTimeline"/>
    <dgm:cxn modelId="{1FB9D9B5-E5A0-49F5-8923-AD08921BBAA9}" type="presParOf" srcId="{7E07E7D5-858B-48FD-8CAE-D8FB2EEF954A}" destId="{3DF818B9-863C-40A7-A84B-BE1AFFF7513A}" srcOrd="4" destOrd="0" presId="urn:microsoft.com/office/officeart/2008/layout/CircleAccentTimeline"/>
    <dgm:cxn modelId="{4564878E-6898-4C27-9A2E-53FC0B93A7D8}" type="presParOf" srcId="{3DF818B9-863C-40A7-A84B-BE1AFFF7513A}" destId="{B47FE8A0-D790-489D-A88D-5CA1E077DC24}" srcOrd="0" destOrd="0" presId="urn:microsoft.com/office/officeart/2008/layout/CircleAccentTimeline"/>
    <dgm:cxn modelId="{100599C0-2004-47C6-BFCC-5D95154A499B}" type="presParOf" srcId="{3DF818B9-863C-40A7-A84B-BE1AFFF7513A}" destId="{FDC2B2E0-AE82-49FE-BD2B-5FCAEF720261}" srcOrd="1" destOrd="0" presId="urn:microsoft.com/office/officeart/2008/layout/CircleAccentTimeline"/>
    <dgm:cxn modelId="{063200F1-0BE2-4B26-9F4E-F11B0A20ED2B}" type="presParOf" srcId="{3DF818B9-863C-40A7-A84B-BE1AFFF7513A}" destId="{F7B91F4A-AB04-4084-BF52-5E5C68AFAB36}" srcOrd="2" destOrd="0" presId="urn:microsoft.com/office/officeart/2008/layout/CircleAccentTimeline"/>
    <dgm:cxn modelId="{6ADB540F-351B-42AB-B2B1-0D35C008F742}" type="presParOf" srcId="{7E07E7D5-858B-48FD-8CAE-D8FB2EEF954A}" destId="{27704EFE-5B58-4E83-BBA1-4F2DED04DCAA}" srcOrd="5" destOrd="0" presId="urn:microsoft.com/office/officeart/2008/layout/CircleAccentTimeline"/>
    <dgm:cxn modelId="{B50670A2-B8B7-402E-9C31-77C546F9801B}" type="presParOf" srcId="{7E07E7D5-858B-48FD-8CAE-D8FB2EEF954A}" destId="{2ABAB571-BE08-434A-8041-9EBB30B857E0}" srcOrd="6" destOrd="0" presId="urn:microsoft.com/office/officeart/2008/layout/CircleAccentTimeline"/>
    <dgm:cxn modelId="{CEB21CAD-3E3A-4EEF-8FE7-E8B8042B010B}" type="presParOf" srcId="{7E07E7D5-858B-48FD-8CAE-D8FB2EEF954A}" destId="{3E69B1A2-D968-468B-99CA-72F282ED6FC8}" srcOrd="7" destOrd="0" presId="urn:microsoft.com/office/officeart/2008/layout/CircleAccentTimeline"/>
    <dgm:cxn modelId="{E62A8EA4-2A52-451D-9E9A-426EFE04DEFA}" type="presParOf" srcId="{7E07E7D5-858B-48FD-8CAE-D8FB2EEF954A}" destId="{E243A66A-494A-4E0F-863C-F53A44A60607}" srcOrd="8" destOrd="0" presId="urn:microsoft.com/office/officeart/2008/layout/CircleAccentTimeline"/>
    <dgm:cxn modelId="{799962FD-0B3B-4292-A88A-80568DC888C8}" type="presParOf" srcId="{E243A66A-494A-4E0F-863C-F53A44A60607}" destId="{9FEE6BA8-7164-436A-9B4E-4621E6562E65}" srcOrd="0" destOrd="0" presId="urn:microsoft.com/office/officeart/2008/layout/CircleAccentTimeline"/>
    <dgm:cxn modelId="{745E0DDB-6252-45AE-9AD7-12D92FF51E17}" type="presParOf" srcId="{E243A66A-494A-4E0F-863C-F53A44A60607}" destId="{7711EDF6-D102-4E56-9D44-BFD53B19EAE7}" srcOrd="1" destOrd="0" presId="urn:microsoft.com/office/officeart/2008/layout/CircleAccentTimeline"/>
    <dgm:cxn modelId="{94994638-E164-4E95-B3A8-AF71BBB59050}" type="presParOf" srcId="{E243A66A-494A-4E0F-863C-F53A44A60607}" destId="{0797CC4E-DED7-41ED-90C7-BBDE7EE91C5F}" srcOrd="2" destOrd="0" presId="urn:microsoft.com/office/officeart/2008/layout/CircleAccentTimeline"/>
    <dgm:cxn modelId="{2E4A5909-5ABC-40AD-B60B-4D9E4847354D}" type="presParOf" srcId="{7E07E7D5-858B-48FD-8CAE-D8FB2EEF954A}" destId="{2C74E64A-EB96-44D9-A2A5-602A75E26375}" srcOrd="9" destOrd="0" presId="urn:microsoft.com/office/officeart/2008/layout/CircleAccentTimeline"/>
    <dgm:cxn modelId="{803AE0FE-08AB-4678-963E-3381BEEC2747}" type="presParOf" srcId="{7E07E7D5-858B-48FD-8CAE-D8FB2EEF954A}" destId="{92224AB8-8AF5-435B-885B-C1174D225FF8}" srcOrd="10" destOrd="0" presId="urn:microsoft.com/office/officeart/2008/layout/CircleAccentTimeline"/>
    <dgm:cxn modelId="{CDEB3E76-44AF-497F-A612-CB2139D8894B}" type="presParOf" srcId="{7E07E7D5-858B-48FD-8CAE-D8FB2EEF954A}" destId="{FEB93150-9789-40AF-8BF4-FA32381A26F7}" srcOrd="11" destOrd="0" presId="urn:microsoft.com/office/officeart/2008/layout/CircleAccentTimeline"/>
    <dgm:cxn modelId="{7EEFD68B-FFF3-4D43-9985-F414FA2DF447}" type="presParOf" srcId="{7E07E7D5-858B-48FD-8CAE-D8FB2EEF954A}" destId="{49AD8392-028E-4F29-BFBC-52D2ED191D36}" srcOrd="12" destOrd="0" presId="urn:microsoft.com/office/officeart/2008/layout/CircleAccentTimeline"/>
    <dgm:cxn modelId="{8171EE41-968D-43F4-8E5C-5DFC9F65FF36}" type="presParOf" srcId="{49AD8392-028E-4F29-BFBC-52D2ED191D36}" destId="{9B29B7B5-3686-4E62-BC2F-8EF4C304B7A3}" srcOrd="0" destOrd="0" presId="urn:microsoft.com/office/officeart/2008/layout/CircleAccentTimeline"/>
    <dgm:cxn modelId="{AA9FF73C-22F5-471C-BB78-3A1BFBA9F0B2}" type="presParOf" srcId="{49AD8392-028E-4F29-BFBC-52D2ED191D36}" destId="{87F2D0C7-67D0-4874-AB15-DDC2183C4692}" srcOrd="1" destOrd="0" presId="urn:microsoft.com/office/officeart/2008/layout/CircleAccentTimeline"/>
    <dgm:cxn modelId="{F6CF3FAA-F0A7-4907-A745-027E479FDCD8}" type="presParOf" srcId="{49AD8392-028E-4F29-BFBC-52D2ED191D36}" destId="{E3DB0163-15FC-4803-83B5-7F3F1412EC0A}" srcOrd="2" destOrd="0" presId="urn:microsoft.com/office/officeart/2008/layout/CircleAccentTimeline"/>
    <dgm:cxn modelId="{8A6C5415-FF4F-4450-8E6A-E1A911E70924}" type="presParOf" srcId="{7E07E7D5-858B-48FD-8CAE-D8FB2EEF954A}" destId="{410EA97A-5B5B-4947-ACD3-214CA93D6759}" srcOrd="13" destOrd="0" presId="urn:microsoft.com/office/officeart/2008/layout/CircleAccentTimeline"/>
    <dgm:cxn modelId="{75E7F6B3-4F6D-44D9-AE4C-8F0E1F2D6107}" type="presParOf" srcId="{7E07E7D5-858B-48FD-8CAE-D8FB2EEF954A}" destId="{464048AB-05E3-4E27-BC80-4D6A7265D7CB}" srcOrd="14" destOrd="0" presId="urn:microsoft.com/office/officeart/2008/layout/CircleAccentTimeline"/>
    <dgm:cxn modelId="{D91E4C36-D9C8-4A79-BD26-C0C7B84FBA95}" type="presParOf" srcId="{7E07E7D5-858B-48FD-8CAE-D8FB2EEF954A}" destId="{CEDE4577-B26A-4196-B9E2-51E2090C9FAD}" srcOrd="15" destOrd="0" presId="urn:microsoft.com/office/officeart/2008/layout/CircleAccentTimeline"/>
    <dgm:cxn modelId="{992A812F-6343-4405-A5A6-713CFE02745C}" type="presParOf" srcId="{7E07E7D5-858B-48FD-8CAE-D8FB2EEF954A}" destId="{FBF40639-E3E3-4675-9775-FC5C7B376E38}" srcOrd="16" destOrd="0" presId="urn:microsoft.com/office/officeart/2008/layout/CircleAccentTimeline"/>
    <dgm:cxn modelId="{56E36713-F93E-4765-937F-3326E5EDB7A9}" type="presParOf" srcId="{FBF40639-E3E3-4675-9775-FC5C7B376E38}" destId="{61D49AB9-D5F8-4B4F-B631-3ACC3E7B7584}" srcOrd="0" destOrd="0" presId="urn:microsoft.com/office/officeart/2008/layout/CircleAccentTimeline"/>
    <dgm:cxn modelId="{ED523F5A-722A-4562-BC6B-9943E45505C5}" type="presParOf" srcId="{FBF40639-E3E3-4675-9775-FC5C7B376E38}" destId="{C6E5F628-2432-42FC-8478-6429F4B28C00}" srcOrd="1" destOrd="0" presId="urn:microsoft.com/office/officeart/2008/layout/CircleAccentTimeline"/>
    <dgm:cxn modelId="{E4024658-84DE-449D-9376-1B74D5B24C92}" type="presParOf" srcId="{FBF40639-E3E3-4675-9775-FC5C7B376E38}" destId="{B50E7DC2-6D56-4597-B02F-9B18B9831600}" srcOrd="2" destOrd="0" presId="urn:microsoft.com/office/officeart/2008/layout/CircleAccentTimeline"/>
    <dgm:cxn modelId="{74DFF8C2-E1B8-4B8C-A8E6-7EB4A7E41BED}" type="presParOf" srcId="{7E07E7D5-858B-48FD-8CAE-D8FB2EEF954A}" destId="{54E13268-6BF3-444D-BF6A-282ABAF017D1}" srcOrd="17" destOrd="0" presId="urn:microsoft.com/office/officeart/2008/layout/CircleAccentTimeline"/>
    <dgm:cxn modelId="{2F335D69-56B1-4F55-8910-75E245AACC90}" type="presParOf" srcId="{7E07E7D5-858B-48FD-8CAE-D8FB2EEF954A}" destId="{0E656494-54F7-48D7-A4C2-B9A3268DE684}" srcOrd="18" destOrd="0" presId="urn:microsoft.com/office/officeart/2008/layout/CircleAccentTimeline"/>
    <dgm:cxn modelId="{52B78AFD-6E51-4DC2-BA80-F193BB3C0D5A}" type="presParOf" srcId="{7E07E7D5-858B-48FD-8CAE-D8FB2EEF954A}" destId="{87FEB168-43F0-4347-9001-9E8055FE23D8}" srcOrd="19" destOrd="0" presId="urn:microsoft.com/office/officeart/2008/layout/CircleAccentTimeline"/>
    <dgm:cxn modelId="{10D5D20C-B868-4740-90C8-F6D5A3944CA2}" type="presParOf" srcId="{7E07E7D5-858B-48FD-8CAE-D8FB2EEF954A}" destId="{413BDCCD-AF4F-4070-BD70-C151FEB9F5D8}" srcOrd="20" destOrd="0" presId="urn:microsoft.com/office/officeart/2008/layout/CircleAccentTimeline"/>
    <dgm:cxn modelId="{EFB53829-9E5B-45C1-A079-EE7057D392F9}" type="presParOf" srcId="{413BDCCD-AF4F-4070-BD70-C151FEB9F5D8}" destId="{6E13C42D-BD91-419C-87ED-7C3E71DC258F}" srcOrd="0" destOrd="0" presId="urn:microsoft.com/office/officeart/2008/layout/CircleAccentTimeline"/>
    <dgm:cxn modelId="{25A3CB2A-E8C3-48F6-AFE4-BC66638567C4}" type="presParOf" srcId="{413BDCCD-AF4F-4070-BD70-C151FEB9F5D8}" destId="{5C89AD53-EF86-4EDB-AD1A-F3A8F1D9A5D2}" srcOrd="1" destOrd="0" presId="urn:microsoft.com/office/officeart/2008/layout/CircleAccentTimeline"/>
    <dgm:cxn modelId="{93172AD3-E90D-4F0C-A5A0-D9130676A910}" type="presParOf" srcId="{413BDCCD-AF4F-4070-BD70-C151FEB9F5D8}" destId="{87207A22-BC5B-41C8-94F3-5BD7195D902E}" srcOrd="2" destOrd="0" presId="urn:microsoft.com/office/officeart/2008/layout/CircleAccentTimeline"/>
    <dgm:cxn modelId="{48C73661-680A-4DA5-8D55-4D1CF0D290D7}" type="presParOf" srcId="{7E07E7D5-858B-48FD-8CAE-D8FB2EEF954A}" destId="{ADA65DDC-B461-425B-9A2D-A0B413C7BC4C}" srcOrd="21" destOrd="0" presId="urn:microsoft.com/office/officeart/2008/layout/CircleAccentTimeline"/>
    <dgm:cxn modelId="{CBA16758-3552-4B4D-958C-C5CB509D4DD7}" type="presParOf" srcId="{7E07E7D5-858B-48FD-8CAE-D8FB2EEF954A}" destId="{2087C8CB-3F1D-4746-BA93-78262CD49447}" srcOrd="22" destOrd="0" presId="urn:microsoft.com/office/officeart/2008/layout/CircleAccentTimeline"/>
    <dgm:cxn modelId="{0FEF7954-7272-49EC-A5A1-4C2179B7F7A1}" type="presParOf" srcId="{7E07E7D5-858B-48FD-8CAE-D8FB2EEF954A}" destId="{D85789A6-E32A-4670-BD37-3FB1782C88C0}" srcOrd="23" destOrd="0" presId="urn:microsoft.com/office/officeart/2008/layout/CircleAccentTimeline"/>
    <dgm:cxn modelId="{1682BCA1-40E9-48B4-8BA6-059CEA22E88E}" type="presParOf" srcId="{7E07E7D5-858B-48FD-8CAE-D8FB2EEF954A}" destId="{7029A5B9-8BD8-4077-A68B-3EF230507862}" srcOrd="24" destOrd="0" presId="urn:microsoft.com/office/officeart/2008/layout/CircleAccentTimeline"/>
    <dgm:cxn modelId="{D7BC4BF6-FAC5-405D-8BCB-1E88507DBEAB}" type="presParOf" srcId="{7029A5B9-8BD8-4077-A68B-3EF230507862}" destId="{923E91F1-D84F-433A-A3B1-8956009B1138}" srcOrd="0" destOrd="0" presId="urn:microsoft.com/office/officeart/2008/layout/CircleAccentTimeline"/>
    <dgm:cxn modelId="{59994F23-8B62-4240-A61E-D3D24FD2D6FD}" type="presParOf" srcId="{7029A5B9-8BD8-4077-A68B-3EF230507862}" destId="{D77A6F4F-765B-4A5E-8A15-43A4FD1A7A5D}" srcOrd="1" destOrd="0" presId="urn:microsoft.com/office/officeart/2008/layout/CircleAccentTimeline"/>
    <dgm:cxn modelId="{FB36F8BA-8037-4B29-A012-ADC929139175}" type="presParOf" srcId="{7029A5B9-8BD8-4077-A68B-3EF230507862}" destId="{F07CDE6B-2554-4B9B-B6E8-585E43C33A72}" srcOrd="2" destOrd="0" presId="urn:microsoft.com/office/officeart/2008/layout/CircleAccentTimeline"/>
    <dgm:cxn modelId="{E2188517-C2D9-4C4A-AC5E-D0371E91C514}" type="presParOf" srcId="{7E07E7D5-858B-48FD-8CAE-D8FB2EEF954A}" destId="{6B3D50E6-3649-4367-9918-F5BCA03B8BB8}" srcOrd="25" destOrd="0" presId="urn:microsoft.com/office/officeart/2008/layout/CircleAccentTimeline"/>
    <dgm:cxn modelId="{BF52E330-1D28-43F1-BEB8-3AE30B358F9E}" type="presParOf" srcId="{7E07E7D5-858B-48FD-8CAE-D8FB2EEF954A}" destId="{CB844659-8467-4A2D-9239-E750FCE269E0}" srcOrd="26" destOrd="0" presId="urn:microsoft.com/office/officeart/2008/layout/CircleAccentTimeline"/>
    <dgm:cxn modelId="{9B4041EA-F266-471E-AB87-90BED600C96C}" type="presParOf" srcId="{7E07E7D5-858B-48FD-8CAE-D8FB2EEF954A}" destId="{05256611-4334-4EC0-9FF6-198E59375923}" srcOrd="27" destOrd="0" presId="urn:microsoft.com/office/officeart/2008/layout/CircleAccentTimeline"/>
    <dgm:cxn modelId="{C001864A-84A6-45E8-8F63-7D834E5F25F6}" type="presParOf" srcId="{7E07E7D5-858B-48FD-8CAE-D8FB2EEF954A}" destId="{415C5F57-2963-48F7-B1FA-3365B72DDC49}" srcOrd="28" destOrd="0" presId="urn:microsoft.com/office/officeart/2008/layout/CircleAccentTimeline"/>
    <dgm:cxn modelId="{3E91B8E2-6F59-45F9-BC71-4E145578EF21}" type="presParOf" srcId="{415C5F57-2963-48F7-B1FA-3365B72DDC49}" destId="{6409CE8F-7D88-4DA6-B5AA-2BEF9E7EA92F}" srcOrd="0" destOrd="0" presId="urn:microsoft.com/office/officeart/2008/layout/CircleAccentTimeline"/>
    <dgm:cxn modelId="{55421A89-5C81-4142-BD3F-EB84C7C44470}" type="presParOf" srcId="{415C5F57-2963-48F7-B1FA-3365B72DDC49}" destId="{78614176-DF9D-4E98-A93F-81B4B8F04C85}" srcOrd="1" destOrd="0" presId="urn:microsoft.com/office/officeart/2008/layout/CircleAccentTimeline"/>
    <dgm:cxn modelId="{1B1E0F00-962B-4D00-9E26-190170FC3D4C}" type="presParOf" srcId="{415C5F57-2963-48F7-B1FA-3365B72DDC49}" destId="{3937E335-04E8-457A-837F-5055E06DFFAC}" srcOrd="2" destOrd="0" presId="urn:microsoft.com/office/officeart/2008/layout/CircleAccentTimeline"/>
    <dgm:cxn modelId="{660C1DEF-B9BF-411F-B350-5E103304B5B3}" type="presParOf" srcId="{7E07E7D5-858B-48FD-8CAE-D8FB2EEF954A}" destId="{B56CDFCE-8F3A-4DC4-940A-88652D60C5B6}" srcOrd="29" destOrd="0" presId="urn:microsoft.com/office/officeart/2008/layout/CircleAccentTimeline"/>
    <dgm:cxn modelId="{2EF60879-98D3-460C-9B9A-E8E3B25ACB83}" type="presParOf" srcId="{7E07E7D5-858B-48FD-8CAE-D8FB2EEF954A}" destId="{324947AC-C2B6-49B0-B0DD-4FA4A6A77D9D}" srcOrd="30" destOrd="0" presId="urn:microsoft.com/office/officeart/2008/layout/CircleAccentTimeline"/>
    <dgm:cxn modelId="{1E0BE3FD-6495-4189-A669-701B8E296F0D}" type="presParOf" srcId="{7E07E7D5-858B-48FD-8CAE-D8FB2EEF954A}" destId="{13EBEDFD-CB05-4CC4-9262-F1583055AEC4}" srcOrd="31" destOrd="0" presId="urn:microsoft.com/office/officeart/2008/layout/CircleAccentTimeline"/>
    <dgm:cxn modelId="{F80145EC-BA83-43EB-9632-DF993AA92ABA}" type="presParOf" srcId="{7E07E7D5-858B-48FD-8CAE-D8FB2EEF954A}" destId="{DAEDA30F-B065-4ABA-AE40-E716A9EA9CB9}" srcOrd="32" destOrd="0" presId="urn:microsoft.com/office/officeart/2008/layout/CircleAccentTimeline"/>
    <dgm:cxn modelId="{BFBF0451-F761-43B3-A3B4-F2D9B5ECF78F}" type="presParOf" srcId="{DAEDA30F-B065-4ABA-AE40-E716A9EA9CB9}" destId="{30E81E7A-18C8-49A2-BE56-E795C7C37F53}" srcOrd="0" destOrd="0" presId="urn:microsoft.com/office/officeart/2008/layout/CircleAccentTimeline"/>
    <dgm:cxn modelId="{AE6EB9E1-493F-4A57-AFDB-2B1B7EBB49CD}" type="presParOf" srcId="{DAEDA30F-B065-4ABA-AE40-E716A9EA9CB9}" destId="{1287F5AD-3CCB-4726-877B-8E8AE25995BF}" srcOrd="1" destOrd="0" presId="urn:microsoft.com/office/officeart/2008/layout/CircleAccentTimeline"/>
    <dgm:cxn modelId="{3AA65E7E-9CE0-4273-A72E-F132AA5EFEEB}" type="presParOf" srcId="{DAEDA30F-B065-4ABA-AE40-E716A9EA9CB9}" destId="{2CDBF0FF-F1BD-43BC-B0A7-1459064E1865}" srcOrd="2" destOrd="0" presId="urn:microsoft.com/office/officeart/2008/layout/CircleAccentTimeline"/>
    <dgm:cxn modelId="{0045930F-4E26-4B97-A5E6-F740C69FABE5}" type="presParOf" srcId="{7E07E7D5-858B-48FD-8CAE-D8FB2EEF954A}" destId="{EAC0C344-6B40-4104-BD02-A8B126C86025}" srcOrd="33" destOrd="0" presId="urn:microsoft.com/office/officeart/2008/layout/CircleAccentTimeline"/>
    <dgm:cxn modelId="{979B1EFB-6310-4DA2-BF1C-3BF63A7D3ECB}" type="presParOf" srcId="{7E07E7D5-858B-48FD-8CAE-D8FB2EEF954A}" destId="{6A9EA0F6-0098-4274-BD43-D3FBD3375339}" srcOrd="34" destOrd="0" presId="urn:microsoft.com/office/officeart/2008/layout/CircleAccentTimeline"/>
    <dgm:cxn modelId="{53A9BDCF-3883-4225-8A13-00F4799E0D97}" type="presParOf" srcId="{7E07E7D5-858B-48FD-8CAE-D8FB2EEF954A}" destId="{3423BA77-8B23-4BD3-BEB2-8D8209AA35D2}" srcOrd="35" destOrd="0" presId="urn:microsoft.com/office/officeart/2008/layout/CircleAccentTimeline"/>
    <dgm:cxn modelId="{9BFBC873-EA86-4F19-82B9-F64FCE5A124C}" type="presParOf" srcId="{7E07E7D5-858B-48FD-8CAE-D8FB2EEF954A}" destId="{3021B1C8-A659-4433-9B6F-6D737E6402B3}" srcOrd="36" destOrd="0" presId="urn:microsoft.com/office/officeart/2008/layout/CircleAccentTimeline"/>
    <dgm:cxn modelId="{B8DB9FA6-A402-4B46-8D95-F9EAD4554D18}" type="presParOf" srcId="{3021B1C8-A659-4433-9B6F-6D737E6402B3}" destId="{8B5E44DD-340C-4735-808A-7FDA2B2534EF}" srcOrd="0" destOrd="0" presId="urn:microsoft.com/office/officeart/2008/layout/CircleAccentTimeline"/>
    <dgm:cxn modelId="{DFEE836C-C542-4793-AD5D-2B1DF90CFA83}" type="presParOf" srcId="{3021B1C8-A659-4433-9B6F-6D737E6402B3}" destId="{5B9EDB76-B463-4D0D-9E1B-E84A65F3CA7E}" srcOrd="1" destOrd="0" presId="urn:microsoft.com/office/officeart/2008/layout/CircleAccentTimeline"/>
    <dgm:cxn modelId="{B22249EE-E334-4818-8F92-41BA948BD48B}" type="presParOf" srcId="{3021B1C8-A659-4433-9B6F-6D737E6402B3}" destId="{2452D8B0-C432-4FDE-92D8-9CDD74A1F50C}" srcOrd="2" destOrd="0" presId="urn:microsoft.com/office/officeart/2008/layout/CircleAccentTimeline"/>
    <dgm:cxn modelId="{939484EB-D3E9-44FC-AD86-C09575553B04}" type="presParOf" srcId="{7E07E7D5-858B-48FD-8CAE-D8FB2EEF954A}" destId="{552B49FB-DBB4-4048-AEA2-D289528CED82}" srcOrd="37" destOrd="0" presId="urn:microsoft.com/office/officeart/2008/layout/CircleAccentTimeline"/>
    <dgm:cxn modelId="{7AA6F59F-1572-48C0-9CBF-A086E7C61BA9}" type="presParOf" srcId="{7E07E7D5-858B-48FD-8CAE-D8FB2EEF954A}" destId="{67FDCE34-515B-454C-A495-1647F6B14DAB}" srcOrd="38" destOrd="0" presId="urn:microsoft.com/office/officeart/2008/layout/CircleAccentTimeline"/>
    <dgm:cxn modelId="{40AAA28A-003A-4962-A500-C96120B00D0A}" type="presParOf" srcId="{7E07E7D5-858B-48FD-8CAE-D8FB2EEF954A}" destId="{64103702-1548-45C8-85FD-C6809DD86EE4}" srcOrd="39" destOrd="0" presId="urn:microsoft.com/office/officeart/2008/layout/CircleAccentTimeline"/>
    <dgm:cxn modelId="{3F0FA287-5E9D-4497-B168-3D925C5585D1}" type="presParOf" srcId="{7E07E7D5-858B-48FD-8CAE-D8FB2EEF954A}" destId="{35A987FD-CE8E-457F-A200-EBF81BFDC9E3}" srcOrd="40" destOrd="0" presId="urn:microsoft.com/office/officeart/2008/layout/CircleAccentTimeline"/>
    <dgm:cxn modelId="{39A7342C-89B3-443D-9E43-5AE24DBB8684}" type="presParOf" srcId="{35A987FD-CE8E-457F-A200-EBF81BFDC9E3}" destId="{96E4B1FB-3C13-4904-9C2E-8A1C32FFB470}" srcOrd="0" destOrd="0" presId="urn:microsoft.com/office/officeart/2008/layout/CircleAccentTimeline"/>
    <dgm:cxn modelId="{54E54F78-3214-4349-B196-ADB7FFB3D993}" type="presParOf" srcId="{35A987FD-CE8E-457F-A200-EBF81BFDC9E3}" destId="{24BA2C03-F5B7-4515-A3A4-CE11EF6A85CA}" srcOrd="1" destOrd="0" presId="urn:microsoft.com/office/officeart/2008/layout/CircleAccentTimeline"/>
    <dgm:cxn modelId="{A4CDE3AD-82A9-4D68-96C2-794B4AC05C64}" type="presParOf" srcId="{35A987FD-CE8E-457F-A200-EBF81BFDC9E3}" destId="{9067AED8-51AA-4E6D-BA41-03660842E8A7}" srcOrd="2" destOrd="0" presId="urn:microsoft.com/office/officeart/2008/layout/CircleAccentTimeline"/>
    <dgm:cxn modelId="{8BD65F47-7EA9-4A09-BDD7-3C2D29AE6F2B}" type="presParOf" srcId="{7E07E7D5-858B-48FD-8CAE-D8FB2EEF954A}" destId="{B954B2EA-9845-47FE-8EBD-5BB39A95F48F}" srcOrd="41" destOrd="0" presId="urn:microsoft.com/office/officeart/2008/layout/CircleAccentTimeline"/>
    <dgm:cxn modelId="{2B568F5F-87B8-4F94-913D-B3035A39E168}" type="presParOf" srcId="{7E07E7D5-858B-48FD-8CAE-D8FB2EEF954A}" destId="{C8CB0543-952C-4F0A-895B-131A6BE9EEAF}" srcOrd="42" destOrd="0" presId="urn:microsoft.com/office/officeart/2008/layout/CircleAccentTimeline"/>
    <dgm:cxn modelId="{685DB6A5-DFB0-444C-BED0-8447A5A30146}" type="presParOf" srcId="{7E07E7D5-858B-48FD-8CAE-D8FB2EEF954A}" destId="{28853CDC-F40D-4DE8-BC10-6E6A9DD4435B}" srcOrd="43" destOrd="0" presId="urn:microsoft.com/office/officeart/2008/layout/CircleAccentTimeline"/>
    <dgm:cxn modelId="{FE9D0E46-F830-4746-AE23-2CE3EEA5BF03}" type="presParOf" srcId="{7E07E7D5-858B-48FD-8CAE-D8FB2EEF954A}" destId="{541C88D0-E43B-40D9-A7A3-2EA4DC2E2F06}" srcOrd="44" destOrd="0" presId="urn:microsoft.com/office/officeart/2008/layout/CircleAccentTimeline"/>
    <dgm:cxn modelId="{9CC5D87F-7DE1-4CDE-BF23-CA0D4BF94C12}" type="presParOf" srcId="{541C88D0-E43B-40D9-A7A3-2EA4DC2E2F06}" destId="{FBD270F0-C9D1-4683-A1C9-F36D5C5F5206}" srcOrd="0" destOrd="0" presId="urn:microsoft.com/office/officeart/2008/layout/CircleAccentTimeline"/>
    <dgm:cxn modelId="{A37D2D7D-1ABD-485F-9A58-F0C6B40D06DA}" type="presParOf" srcId="{541C88D0-E43B-40D9-A7A3-2EA4DC2E2F06}" destId="{DEA6255C-6F7B-471B-9476-DC2C20F58CE4}" srcOrd="1" destOrd="0" presId="urn:microsoft.com/office/officeart/2008/layout/CircleAccentTimeline"/>
    <dgm:cxn modelId="{EB75887E-8E17-480B-A857-49E1CB154B5C}" type="presParOf" srcId="{541C88D0-E43B-40D9-A7A3-2EA4DC2E2F06}" destId="{488A849C-3516-4306-884E-54D7ABA10311}" srcOrd="2" destOrd="0" presId="urn:microsoft.com/office/officeart/2008/layout/CircleAccentTimeline"/>
    <dgm:cxn modelId="{42E8D23C-BC63-44C5-981A-697DA51AB9CC}" type="presParOf" srcId="{7E07E7D5-858B-48FD-8CAE-D8FB2EEF954A}" destId="{8BA7EC6F-4AEC-49B3-80B3-F6AF2E3D61E9}" srcOrd="45" destOrd="0" presId="urn:microsoft.com/office/officeart/2008/layout/CircleAccentTimeline"/>
    <dgm:cxn modelId="{CAE93EEF-0013-443A-A655-E533DBBE670B}" type="presParOf" srcId="{7E07E7D5-858B-48FD-8CAE-D8FB2EEF954A}" destId="{198EE15E-AFE5-4A8B-BF0F-15A462A01E6A}" srcOrd="46" destOrd="0" presId="urn:microsoft.com/office/officeart/2008/layout/CircleAccentTimeline"/>
    <dgm:cxn modelId="{D5663DEC-4EB3-40D8-A4A5-8FA8BAD327EF}" type="presParOf" srcId="{7E07E7D5-858B-48FD-8CAE-D8FB2EEF954A}" destId="{2108518D-7FD9-4B23-A24B-CFB2EF6EFDB9}" srcOrd="47" destOrd="0" presId="urn:microsoft.com/office/officeart/2008/layout/CircleAccentTimeline"/>
    <dgm:cxn modelId="{4EF4BE47-B1E9-42D4-B396-F320E2EEC34D}" type="presParOf" srcId="{7E07E7D5-858B-48FD-8CAE-D8FB2EEF954A}" destId="{467686D2-FEEA-4120-954E-40B0253F6F38}" srcOrd="48" destOrd="0" presId="urn:microsoft.com/office/officeart/2008/layout/CircleAccentTimeline"/>
    <dgm:cxn modelId="{42661806-83A4-44A1-ABC7-3108AC3B4BBD}" type="presParOf" srcId="{467686D2-FEEA-4120-954E-40B0253F6F38}" destId="{CFC29840-B38E-42D6-92F2-A7433DFF0985}" srcOrd="0" destOrd="0" presId="urn:microsoft.com/office/officeart/2008/layout/CircleAccentTimeline"/>
    <dgm:cxn modelId="{B1FD8928-F7A8-4E1E-88E5-BFA46895B9DF}" type="presParOf" srcId="{467686D2-FEEA-4120-954E-40B0253F6F38}" destId="{97AFDF42-3E7F-457C-BE89-C2302E4CDB55}" srcOrd="1" destOrd="0" presId="urn:microsoft.com/office/officeart/2008/layout/CircleAccentTimeline"/>
    <dgm:cxn modelId="{5694B496-D92E-460B-9196-A77D8B6EADBE}" type="presParOf" srcId="{467686D2-FEEA-4120-954E-40B0253F6F38}" destId="{30136F1C-732C-4836-8AD3-982FE8B2A443}" srcOrd="2" destOrd="0" presId="urn:microsoft.com/office/officeart/2008/layout/CircleAccentTimeline"/>
    <dgm:cxn modelId="{53A42D7A-E126-446D-8640-F9D190C0F86D}" type="presParOf" srcId="{7E07E7D5-858B-48FD-8CAE-D8FB2EEF954A}" destId="{29457AD9-9933-4B92-9F1E-72ECC056FCBA}" srcOrd="49" destOrd="0" presId="urn:microsoft.com/office/officeart/2008/layout/CircleAccentTimeline"/>
    <dgm:cxn modelId="{E4BE7535-6CF8-4D2A-BCB9-4AA826041923}" type="presParOf" srcId="{7E07E7D5-858B-48FD-8CAE-D8FB2EEF954A}" destId="{9D48CD19-E132-48E6-91DE-0AC9791A4908}" srcOrd="50" destOrd="0" presId="urn:microsoft.com/office/officeart/2008/layout/CircleAccentTimeline"/>
    <dgm:cxn modelId="{18103B3B-E45B-431C-B628-4A8BF48B2AA4}" type="presParOf" srcId="{7E07E7D5-858B-48FD-8CAE-D8FB2EEF954A}" destId="{FA3D1E89-0D3B-4AD2-A02C-504CCF07B28B}" srcOrd="51" destOrd="0" presId="urn:microsoft.com/office/officeart/2008/layout/CircleAccentTimeline"/>
    <dgm:cxn modelId="{4511023A-DAD0-43E3-99FF-45E0AEDBED57}" type="presParOf" srcId="{7E07E7D5-858B-48FD-8CAE-D8FB2EEF954A}" destId="{B0E37610-7A2C-4450-B0D7-7EF7DDAB2638}" srcOrd="52" destOrd="0" presId="urn:microsoft.com/office/officeart/2008/layout/CircleAccentTimeline"/>
    <dgm:cxn modelId="{3307ED02-1C7C-4AFF-8948-8E7656AD2665}" type="presParOf" srcId="{B0E37610-7A2C-4450-B0D7-7EF7DDAB2638}" destId="{12CDF789-CBF4-47B3-B0B9-524048AE22C9}" srcOrd="0" destOrd="0" presId="urn:microsoft.com/office/officeart/2008/layout/CircleAccentTimeline"/>
    <dgm:cxn modelId="{1C57ACF4-0A52-4499-96A8-33F8613A222F}" type="presParOf" srcId="{B0E37610-7A2C-4450-B0D7-7EF7DDAB2638}" destId="{3769EF28-C7F4-43F4-8427-C03E47B9CD3D}" srcOrd="1" destOrd="0" presId="urn:microsoft.com/office/officeart/2008/layout/CircleAccentTimeline"/>
    <dgm:cxn modelId="{52C52535-D649-4F7A-B1EE-CE2E332B12B0}" type="presParOf" srcId="{B0E37610-7A2C-4450-B0D7-7EF7DDAB2638}" destId="{3C74D420-2CB4-478C-90EA-A8E7D76E1F0D}" srcOrd="2" destOrd="0" presId="urn:microsoft.com/office/officeart/2008/layout/CircleAccentTimeline"/>
    <dgm:cxn modelId="{BF82FE56-8021-4D45-AB20-62CC563A9E5C}" type="presParOf" srcId="{7E07E7D5-858B-48FD-8CAE-D8FB2EEF954A}" destId="{295F3A07-F21F-4431-8E71-13D43D4E6BCC}" srcOrd="53" destOrd="0" presId="urn:microsoft.com/office/officeart/2008/layout/CircleAccentTimeline"/>
    <dgm:cxn modelId="{7B4CC5CD-1036-4134-A6E5-622D48799CFC}" type="presParOf" srcId="{7E07E7D5-858B-48FD-8CAE-D8FB2EEF954A}" destId="{E42A93A8-1740-429F-A0DB-610642FF2117}" srcOrd="54" destOrd="0" presId="urn:microsoft.com/office/officeart/2008/layout/CircleAccentTimeline"/>
    <dgm:cxn modelId="{3D9D679C-F6EB-4F14-BF05-00725EDF3387}" type="presParOf" srcId="{7E07E7D5-858B-48FD-8CAE-D8FB2EEF954A}" destId="{69065478-A27C-40B9-AE8C-D607B05472E9}" srcOrd="55" destOrd="0" presId="urn:microsoft.com/office/officeart/2008/layout/CircleAccentTimeline"/>
    <dgm:cxn modelId="{D2F4022A-7C4B-4E23-A144-EEBB582A06F0}" type="presParOf" srcId="{7E07E7D5-858B-48FD-8CAE-D8FB2EEF954A}" destId="{97194B85-14A0-448D-A0CB-387FA82C728F}" srcOrd="56" destOrd="0" presId="urn:microsoft.com/office/officeart/2008/layout/CircleAccentTimeline"/>
    <dgm:cxn modelId="{A0DD804C-D87E-4031-8C05-E1E764CF2D23}" type="presParOf" srcId="{97194B85-14A0-448D-A0CB-387FA82C728F}" destId="{BE33D1C5-7F23-40DE-B597-AC7CEE705BA0}" srcOrd="0" destOrd="0" presId="urn:microsoft.com/office/officeart/2008/layout/CircleAccentTimeline"/>
    <dgm:cxn modelId="{346DBE25-9E3E-46CA-A708-C7BC60EBA30A}" type="presParOf" srcId="{97194B85-14A0-448D-A0CB-387FA82C728F}" destId="{8A84EB0A-A6C8-43C9-8222-7C114339785D}" srcOrd="1" destOrd="0" presId="urn:microsoft.com/office/officeart/2008/layout/CircleAccentTimeline"/>
    <dgm:cxn modelId="{A03D6B1C-93E5-4C14-A16E-2EE85FAA0BAE}" type="presParOf" srcId="{97194B85-14A0-448D-A0CB-387FA82C728F}" destId="{ACD14CB6-8F18-4D38-AE2B-D8D10E71DE13}" srcOrd="2" destOrd="0" presId="urn:microsoft.com/office/officeart/2008/layout/CircleAccentTimeline"/>
    <dgm:cxn modelId="{AFB16DF2-B1D8-4A1A-87A2-22315624E12A}" type="presParOf" srcId="{7E07E7D5-858B-48FD-8CAE-D8FB2EEF954A}" destId="{9B09C15F-9C7D-4E2A-99E6-42F1B7DCEA57}" srcOrd="57" destOrd="0" presId="urn:microsoft.com/office/officeart/2008/layout/CircleAccentTimeline"/>
    <dgm:cxn modelId="{3DA207D2-A310-49D8-B205-D06F3AD9A501}" type="presParOf" srcId="{7E07E7D5-858B-48FD-8CAE-D8FB2EEF954A}" destId="{D8BE62A4-89A7-45ED-8D6A-FE3421FEBA0C}" srcOrd="58" destOrd="0" presId="urn:microsoft.com/office/officeart/2008/layout/CircleAccentTimeline"/>
    <dgm:cxn modelId="{4C5E6EC2-D9F1-4376-9FEA-F7B484092BAF}" type="presParOf" srcId="{7E07E7D5-858B-48FD-8CAE-D8FB2EEF954A}" destId="{0A266D1D-1103-4158-8D7A-ADD4136BEE73}" srcOrd="59" destOrd="0" presId="urn:microsoft.com/office/officeart/2008/layout/CircleAccentTimeline"/>
    <dgm:cxn modelId="{3F3C623E-62B8-4F4F-BE8D-D5882A128F20}" type="presParOf" srcId="{7E07E7D5-858B-48FD-8CAE-D8FB2EEF954A}" destId="{53602F12-70FC-4CDD-9827-A8E6F8B1D7AE}" srcOrd="60" destOrd="0" presId="urn:microsoft.com/office/officeart/2008/layout/CircleAccentTimeline"/>
    <dgm:cxn modelId="{6B410895-7C1B-459D-B144-19570EAD0987}" type="presParOf" srcId="{53602F12-70FC-4CDD-9827-A8E6F8B1D7AE}" destId="{BD7314DF-035A-4150-BF99-E4E153475F47}" srcOrd="0" destOrd="0" presId="urn:microsoft.com/office/officeart/2008/layout/CircleAccentTimeline"/>
    <dgm:cxn modelId="{FB280976-4319-41C6-8568-5C3503C4843E}" type="presParOf" srcId="{53602F12-70FC-4CDD-9827-A8E6F8B1D7AE}" destId="{B0FFE1E7-6896-4571-AE79-9DA422D02C21}" srcOrd="1" destOrd="0" presId="urn:microsoft.com/office/officeart/2008/layout/CircleAccentTimeline"/>
    <dgm:cxn modelId="{FFD80724-83AF-4933-8D73-24EF6A96FEC0}" type="presParOf" srcId="{53602F12-70FC-4CDD-9827-A8E6F8B1D7AE}" destId="{93FADBF8-41D7-427E-8365-AC340FF7D300}" srcOrd="2" destOrd="0" presId="urn:microsoft.com/office/officeart/2008/layout/CircleAccentTimeline"/>
    <dgm:cxn modelId="{3023AA43-6421-47AA-ACFB-C04E5C4D2286}" type="presParOf" srcId="{7E07E7D5-858B-48FD-8CAE-D8FB2EEF954A}" destId="{76E22090-1B3A-41E5-A10B-03137FD6A510}" srcOrd="61" destOrd="0" presId="urn:microsoft.com/office/officeart/2008/layout/CircleAccentTimeline"/>
    <dgm:cxn modelId="{1F4619D0-3E0B-45D6-A928-D2A0B2DD2181}" type="presParOf" srcId="{7E07E7D5-858B-48FD-8CAE-D8FB2EEF954A}" destId="{DE2E9474-24D3-4BC4-8752-11085F534FB8}" srcOrd="62" destOrd="0" presId="urn:microsoft.com/office/officeart/2008/layout/CircleAccentTimeline"/>
    <dgm:cxn modelId="{3A515268-C2F1-486F-8136-7C61CB167970}" type="presParOf" srcId="{7E07E7D5-858B-48FD-8CAE-D8FB2EEF954A}" destId="{F62DC880-1623-4359-BA64-557C49EF8070}" srcOrd="63" destOrd="0" presId="urn:microsoft.com/office/officeart/2008/layout/CircleAccentTimeline"/>
    <dgm:cxn modelId="{1BCB9F59-1E98-4E93-BD72-2203D91EF8DA}" type="presParOf" srcId="{F62DC880-1623-4359-BA64-557C49EF8070}" destId="{CD4DFE19-2F6B-4C5D-A580-C6408F8847CD}" srcOrd="0" destOrd="0" presId="urn:microsoft.com/office/officeart/2008/layout/CircleAccentTimeline"/>
    <dgm:cxn modelId="{92042B97-A97F-40C0-8534-5FF676FBA8D8}" type="presParOf" srcId="{F62DC880-1623-4359-BA64-557C49EF8070}" destId="{F50C3262-90C4-4D04-950B-410F34807EDE}" srcOrd="1" destOrd="0" presId="urn:microsoft.com/office/officeart/2008/layout/CircleAccentTimeline"/>
    <dgm:cxn modelId="{5F7A6569-FB0A-4953-A953-A0A31138C09A}" type="presParOf" srcId="{F62DC880-1623-4359-BA64-557C49EF8070}" destId="{3FF5C3E1-A290-4D2A-B87C-6D0E8D66BA80}" srcOrd="2" destOrd="0" presId="urn:microsoft.com/office/officeart/2008/layout/CircleAccentTimeline"/>
    <dgm:cxn modelId="{5ABD0BE0-B7B7-4997-BD0E-AE4771819F45}" type="presParOf" srcId="{7E07E7D5-858B-48FD-8CAE-D8FB2EEF954A}" destId="{3F7345AA-E644-4507-8614-34023EB9BC34}" srcOrd="64" destOrd="0" presId="urn:microsoft.com/office/officeart/2008/layout/CircleAccentTimeline"/>
    <dgm:cxn modelId="{9F3819D7-C94A-47E7-BBF6-A4DF070B53DF}" type="presParOf" srcId="{7E07E7D5-858B-48FD-8CAE-D8FB2EEF954A}" destId="{CBBB8AB4-77B3-4B79-990B-A4C48E4EBC53}" srcOrd="65" destOrd="0" presId="urn:microsoft.com/office/officeart/2008/layout/CircleAccentTimeline"/>
    <dgm:cxn modelId="{DC49DEB3-9A29-439E-810B-F217EC13A934}" type="presParOf" srcId="{7E07E7D5-858B-48FD-8CAE-D8FB2EEF954A}" destId="{6937EA28-9FEF-4F0F-8D1B-F69D794072F3}" srcOrd="66" destOrd="0" presId="urn:microsoft.com/office/officeart/2008/layout/CircleAccentTimeline"/>
    <dgm:cxn modelId="{A7528C4D-6DA2-48B2-8FB1-30C85C67EDE9}" type="presParOf" srcId="{7E07E7D5-858B-48FD-8CAE-D8FB2EEF954A}" destId="{4E5251F7-1DAD-4FB3-88CF-5DA41E645C70}" srcOrd="67" destOrd="0" presId="urn:microsoft.com/office/officeart/2008/layout/CircleAccentTimeline"/>
    <dgm:cxn modelId="{67F794F0-DD4E-4E18-8476-3930D2FDD21A}" type="presParOf" srcId="{4E5251F7-1DAD-4FB3-88CF-5DA41E645C70}" destId="{8D02EDF7-F479-4A82-99F7-B5F6E9B24874}" srcOrd="0" destOrd="0" presId="urn:microsoft.com/office/officeart/2008/layout/CircleAccentTimeline"/>
    <dgm:cxn modelId="{C2AA9C67-9103-4A21-9BF6-5E5E59FD2808}" type="presParOf" srcId="{4E5251F7-1DAD-4FB3-88CF-5DA41E645C70}" destId="{DAA1F77C-8545-4B6A-93FD-4350AB24EF8D}" srcOrd="1" destOrd="0" presId="urn:microsoft.com/office/officeart/2008/layout/CircleAccentTimeline"/>
    <dgm:cxn modelId="{55708DC5-E156-4148-98F5-F83117EEF7B0}" type="presParOf" srcId="{4E5251F7-1DAD-4FB3-88CF-5DA41E645C70}" destId="{C6963865-0A57-4A89-867A-0890BC763D60}" srcOrd="2" destOrd="0" presId="urn:microsoft.com/office/officeart/2008/layout/CircleAccentTimeline"/>
    <dgm:cxn modelId="{4BBBC753-B1ED-4AC2-A42B-4AFA413E4427}" type="presParOf" srcId="{7E07E7D5-858B-48FD-8CAE-D8FB2EEF954A}" destId="{73920AC6-F4A1-4AA6-9490-9B7E18083A33}" srcOrd="68" destOrd="0" presId="urn:microsoft.com/office/officeart/2008/layout/CircleAccentTimeline"/>
    <dgm:cxn modelId="{67CB8884-84CF-44D7-B9BD-FDD048FDF9E4}" type="presParOf" srcId="{7E07E7D5-858B-48FD-8CAE-D8FB2EEF954A}" destId="{44FA55EC-C7AB-493F-A2E9-4DF2013515E1}" srcOrd="69" destOrd="0" presId="urn:microsoft.com/office/officeart/2008/layout/CircleAccentTimeline"/>
    <dgm:cxn modelId="{EE6B40A4-0D45-4DC0-9A67-A51002C8296D}" type="presParOf" srcId="{7E07E7D5-858B-48FD-8CAE-D8FB2EEF954A}" destId="{ACCB2215-EBB6-449B-B101-54BC74D55C86}" srcOrd="70" destOrd="0" presId="urn:microsoft.com/office/officeart/2008/layout/CircleAccentTimeline"/>
    <dgm:cxn modelId="{55759BA7-B6C9-4FC9-B29C-E686783C4804}" type="presParOf" srcId="{7E07E7D5-858B-48FD-8CAE-D8FB2EEF954A}" destId="{6EBC687F-DA31-46CE-84BD-C81B63EDBD82}" srcOrd="71" destOrd="0" presId="urn:microsoft.com/office/officeart/2008/layout/CircleAccentTimeline"/>
    <dgm:cxn modelId="{5528936B-228F-4F51-BEE4-E5BCA4E3AF40}" type="presParOf" srcId="{6EBC687F-DA31-46CE-84BD-C81B63EDBD82}" destId="{44BF485B-F009-485F-8E6A-42CAC16ADC86}" srcOrd="0" destOrd="0" presId="urn:microsoft.com/office/officeart/2008/layout/CircleAccentTimeline"/>
    <dgm:cxn modelId="{B9196603-38AF-488C-BF91-3C5C78AF733B}" type="presParOf" srcId="{6EBC687F-DA31-46CE-84BD-C81B63EDBD82}" destId="{7BE932C0-CF25-4D0E-B7E1-6E1D7B3F0FF2}" srcOrd="1" destOrd="0" presId="urn:microsoft.com/office/officeart/2008/layout/CircleAccentTimeline"/>
    <dgm:cxn modelId="{3EDF4B9A-F725-4AF0-8CE9-15E6E670E496}" type="presParOf" srcId="{6EBC687F-DA31-46CE-84BD-C81B63EDBD82}" destId="{568129F1-CE4C-43E4-ABC4-A877CED1F98F}" srcOrd="2" destOrd="0" presId="urn:microsoft.com/office/officeart/2008/layout/CircleAccentTimeline"/>
    <dgm:cxn modelId="{297FA4CC-F822-4F2B-A3B7-A4FC47F9D41E}" type="presParOf" srcId="{7E07E7D5-858B-48FD-8CAE-D8FB2EEF954A}" destId="{6E5BFE5C-DF5C-4869-B7D6-4144D26769D6}" srcOrd="72" destOrd="0" presId="urn:microsoft.com/office/officeart/2008/layout/CircleAccentTimeline"/>
    <dgm:cxn modelId="{D23A16B0-41C9-4884-BFAC-5E30ED3D2CC7}" type="presParOf" srcId="{7E07E7D5-858B-48FD-8CAE-D8FB2EEF954A}" destId="{B0F8E935-A5C3-46CB-90B7-A54E9FA7A87A}" srcOrd="73" destOrd="0" presId="urn:microsoft.com/office/officeart/2008/layout/CircleAccentTimeline"/>
    <dgm:cxn modelId="{9898B7AA-1AE5-421E-BCD7-17C34455C12D}" type="presParOf" srcId="{7E07E7D5-858B-48FD-8CAE-D8FB2EEF954A}" destId="{3DCD0396-5A7F-49A2-90B3-2294F4B6A42C}" srcOrd="74" destOrd="0" presId="urn:microsoft.com/office/officeart/2008/layout/CircleAccentTimeline"/>
    <dgm:cxn modelId="{D81C22F2-26F3-4916-A99E-9CCC3EFC4048}" type="presParOf" srcId="{7E07E7D5-858B-48FD-8CAE-D8FB2EEF954A}" destId="{7A8E3D36-254F-4986-9056-D37A5405725F}" srcOrd="75" destOrd="0" presId="urn:microsoft.com/office/officeart/2008/layout/CircleAccentTimeline"/>
    <dgm:cxn modelId="{A92AC188-0A33-418A-8B13-C2D4B921E20C}" type="presParOf" srcId="{7A8E3D36-254F-4986-9056-D37A5405725F}" destId="{E0820DC8-6791-48A3-9D18-43B5BDCCF92D}" srcOrd="0" destOrd="0" presId="urn:microsoft.com/office/officeart/2008/layout/CircleAccentTimeline"/>
    <dgm:cxn modelId="{1EDD5B47-9541-46A2-AE7B-5DAFC82415A0}" type="presParOf" srcId="{7A8E3D36-254F-4986-9056-D37A5405725F}" destId="{51DD6874-5A62-4ED1-A87A-E89D90470D72}" srcOrd="1" destOrd="0" presId="urn:microsoft.com/office/officeart/2008/layout/CircleAccentTimeline"/>
    <dgm:cxn modelId="{ACA9E69D-1789-4599-83F5-001A89B38F10}" type="presParOf" srcId="{7A8E3D36-254F-4986-9056-D37A5405725F}" destId="{6DD4495D-1375-45EF-8684-B5BD257BF69F}" srcOrd="2" destOrd="0" presId="urn:microsoft.com/office/officeart/2008/layout/CircleAccentTimeline"/>
    <dgm:cxn modelId="{645EFF7C-C601-4D4E-8E56-153FB6E8FC79}" type="presParOf" srcId="{7E07E7D5-858B-48FD-8CAE-D8FB2EEF954A}" destId="{52EE4A1D-D437-4AFD-889C-104B66E329A3}" srcOrd="76" destOrd="0" presId="urn:microsoft.com/office/officeart/2008/layout/CircleAccentTimeline"/>
    <dgm:cxn modelId="{3F523AA0-6835-457C-8C00-CE4DE18A0F42}" type="presParOf" srcId="{7E07E7D5-858B-48FD-8CAE-D8FB2EEF954A}" destId="{2EB4B43E-EA9E-449B-A15B-B557F77AC0A3}" srcOrd="77" destOrd="0" presId="urn:microsoft.com/office/officeart/2008/layout/CircleAccentTimeline"/>
    <dgm:cxn modelId="{F620DCA9-6429-4AF4-951C-D9BFD5F23144}" type="presParOf" srcId="{7E07E7D5-858B-48FD-8CAE-D8FB2EEF954A}" destId="{34A60D49-7964-4DEA-9D18-D8BDDED1FEA1}" srcOrd="78" destOrd="0" presId="urn:microsoft.com/office/officeart/2008/layout/CircleAccentTimeline"/>
    <dgm:cxn modelId="{A422D2C4-4D46-4A12-A528-520F5EE8AC93}" type="presParOf" srcId="{7E07E7D5-858B-48FD-8CAE-D8FB2EEF954A}" destId="{7CA6E092-6333-4E6F-BFB3-76317007F1D4}" srcOrd="79" destOrd="0" presId="urn:microsoft.com/office/officeart/2008/layout/CircleAccentTimeline"/>
    <dgm:cxn modelId="{379F6365-85CA-42DA-8C2B-45FDD1B7F115}" type="presParOf" srcId="{7CA6E092-6333-4E6F-BFB3-76317007F1D4}" destId="{A048534A-E4C4-4A32-A630-3CEF20A00991}" srcOrd="0" destOrd="0" presId="urn:microsoft.com/office/officeart/2008/layout/CircleAccentTimeline"/>
    <dgm:cxn modelId="{46F6FCD9-C465-4D1F-8442-0BD99AD10003}" type="presParOf" srcId="{7CA6E092-6333-4E6F-BFB3-76317007F1D4}" destId="{579382F7-60D0-4E3E-BEB4-D4328BD2CE87}" srcOrd="1" destOrd="0" presId="urn:microsoft.com/office/officeart/2008/layout/CircleAccentTimeline"/>
    <dgm:cxn modelId="{6A656F5B-0768-4B32-A6D4-C28D540DAB2E}" type="presParOf" srcId="{7CA6E092-6333-4E6F-BFB3-76317007F1D4}" destId="{CBD8A14F-8B0E-41E0-8702-6530DDF00346}" srcOrd="2" destOrd="0" presId="urn:microsoft.com/office/officeart/2008/layout/CircleAccentTimeline"/>
    <dgm:cxn modelId="{901D22CD-95A0-45E5-AE74-8807214DB942}" type="presParOf" srcId="{7E07E7D5-858B-48FD-8CAE-D8FB2EEF954A}" destId="{3C611434-3440-4326-8AAC-2F80FA9B4ABC}" srcOrd="80" destOrd="0" presId="urn:microsoft.com/office/officeart/2008/layout/CircleAccentTimeline"/>
    <dgm:cxn modelId="{1EFEC638-A21C-41B5-A9EB-E59E47BAABCD}" type="presParOf" srcId="{7E07E7D5-858B-48FD-8CAE-D8FB2EEF954A}" destId="{494F6DCC-D6DC-456E-AFCB-590FF0903371}" srcOrd="81" destOrd="0" presId="urn:microsoft.com/office/officeart/2008/layout/CircleAccentTimeline"/>
    <dgm:cxn modelId="{4D282085-CE35-4BA4-962E-A9C790F2D7B3}" type="presParOf" srcId="{7E07E7D5-858B-48FD-8CAE-D8FB2EEF954A}" destId="{6DDBE080-A240-453A-BBF4-9E19BD172D15}" srcOrd="82" destOrd="0" presId="urn:microsoft.com/office/officeart/2008/layout/CircleAccentTimeline"/>
    <dgm:cxn modelId="{3C6D8E54-C960-47F7-BCC8-4EFE74DFEED5}" type="presParOf" srcId="{7E07E7D5-858B-48FD-8CAE-D8FB2EEF954A}" destId="{F27DB686-8442-4C81-A2D6-5B0A70DA38BD}" srcOrd="83" destOrd="0" presId="urn:microsoft.com/office/officeart/2008/layout/CircleAccentTimeline"/>
    <dgm:cxn modelId="{7E777E9D-438F-428C-8B22-E0C4518C0163}" type="presParOf" srcId="{F27DB686-8442-4C81-A2D6-5B0A70DA38BD}" destId="{2DB7A95A-1DB7-4D53-9889-488446CF26E4}" srcOrd="0" destOrd="0" presId="urn:microsoft.com/office/officeart/2008/layout/CircleAccentTimeline"/>
    <dgm:cxn modelId="{9D216FD9-D6C7-4B9B-9DBC-AC94E0DCBF38}" type="presParOf" srcId="{F27DB686-8442-4C81-A2D6-5B0A70DA38BD}" destId="{5D248D6D-4523-4F3E-8C37-3579F171F1BF}" srcOrd="1" destOrd="0" presId="urn:microsoft.com/office/officeart/2008/layout/CircleAccentTimeline"/>
    <dgm:cxn modelId="{6A6F606D-8C85-42B8-AB9A-916D1A5BA557}" type="presParOf" srcId="{F27DB686-8442-4C81-A2D6-5B0A70DA38BD}" destId="{F88BEF44-8773-4B3A-85D2-58855605BC6B}" srcOrd="2" destOrd="0" presId="urn:microsoft.com/office/officeart/2008/layout/CircleAccentTimeline"/>
    <dgm:cxn modelId="{B8AF1443-B4E9-459F-8FD3-35F8894261BB}" type="presParOf" srcId="{7E07E7D5-858B-48FD-8CAE-D8FB2EEF954A}" destId="{68A4ACF4-FB57-4621-AEE1-BF3EEEB79A8D}" srcOrd="84" destOrd="0" presId="urn:microsoft.com/office/officeart/2008/layout/CircleAccentTimeline"/>
    <dgm:cxn modelId="{557C29C7-A3D4-4886-BA27-8437D3066A1F}" type="presParOf" srcId="{7E07E7D5-858B-48FD-8CAE-D8FB2EEF954A}" destId="{A6577DD8-A6A1-4442-A86C-022E2945D60F}" srcOrd="85" destOrd="0" presId="urn:microsoft.com/office/officeart/2008/layout/CircleAccentTimeline"/>
    <dgm:cxn modelId="{C46A9983-B788-4048-9B86-0AE8662220BF}" type="presParOf" srcId="{7E07E7D5-858B-48FD-8CAE-D8FB2EEF954A}" destId="{8F6DA8C8-7CC7-4205-BE59-18151FE4B264}" srcOrd="86" destOrd="0" presId="urn:microsoft.com/office/officeart/2008/layout/CircleAccentTimeline"/>
    <dgm:cxn modelId="{136B1C93-044A-4F0B-93DE-66C4D2E884DB}" type="presParOf" srcId="{7E07E7D5-858B-48FD-8CAE-D8FB2EEF954A}" destId="{B8D98EDD-FCB1-48F4-9D36-D3080B73B6A6}" srcOrd="87" destOrd="0" presId="urn:microsoft.com/office/officeart/2008/layout/CircleAccentTimeline"/>
    <dgm:cxn modelId="{BF27EC33-E429-4B7E-87A0-7ADD28558108}" type="presParOf" srcId="{B8D98EDD-FCB1-48F4-9D36-D3080B73B6A6}" destId="{FF9B637B-7A0E-447F-B5CD-2BCE91715522}" srcOrd="0" destOrd="0" presId="urn:microsoft.com/office/officeart/2008/layout/CircleAccentTimeline"/>
    <dgm:cxn modelId="{E0987637-5ADC-4B61-8140-03838CB0A931}" type="presParOf" srcId="{B8D98EDD-FCB1-48F4-9D36-D3080B73B6A6}" destId="{32B2E264-B7B5-4681-8B25-DC4361B4E6B0}" srcOrd="1" destOrd="0" presId="urn:microsoft.com/office/officeart/2008/layout/CircleAccentTimeline"/>
    <dgm:cxn modelId="{54C901BB-5F7A-4ECA-B796-E0665B437230}" type="presParOf" srcId="{B8D98EDD-FCB1-48F4-9D36-D3080B73B6A6}" destId="{868AB88F-83CD-49F0-BAC3-92CF998A3667}" srcOrd="2" destOrd="0" presId="urn:microsoft.com/office/officeart/2008/layout/CircleAccentTimeline"/>
    <dgm:cxn modelId="{0D3BAAD9-3578-4410-9A24-EDFE54F7686C}" type="presParOf" srcId="{7E07E7D5-858B-48FD-8CAE-D8FB2EEF954A}" destId="{9CA42B09-F717-4862-A8F8-FDC760135D17}" srcOrd="88" destOrd="0" presId="urn:microsoft.com/office/officeart/2008/layout/CircleAccentTimeline"/>
    <dgm:cxn modelId="{A43ACE4B-7D4D-4AA7-AAFC-0D8DDD5EC22A}" type="presParOf" srcId="{7E07E7D5-858B-48FD-8CAE-D8FB2EEF954A}" destId="{8A7C8877-FDF9-4EEB-805E-A6F6D417595B}" srcOrd="89" destOrd="0" presId="urn:microsoft.com/office/officeart/2008/layout/CircleAccentTimeline"/>
    <dgm:cxn modelId="{A2788765-9B96-4473-8133-E239B3AE2C7E}" type="presParOf" srcId="{7E07E7D5-858B-48FD-8CAE-D8FB2EEF954A}" destId="{6EE65183-5522-460B-9384-D2AD91332D12}" srcOrd="90" destOrd="0" presId="urn:microsoft.com/office/officeart/2008/layout/CircleAccentTimeline"/>
    <dgm:cxn modelId="{E354394A-84D7-4312-AE8F-AC3CD9D734D8}" type="presParOf" srcId="{7E07E7D5-858B-48FD-8CAE-D8FB2EEF954A}" destId="{1DB38B93-6B75-45F2-A738-920B46FB774A}" srcOrd="91" destOrd="0" presId="urn:microsoft.com/office/officeart/2008/layout/CircleAccentTimeline"/>
    <dgm:cxn modelId="{5CBB9CD2-173C-4AA3-8C2C-763C7D825923}" type="presParOf" srcId="{1DB38B93-6B75-45F2-A738-920B46FB774A}" destId="{7D8E1F2D-14FC-4E98-A192-22B4F59C17CE}" srcOrd="0" destOrd="0" presId="urn:microsoft.com/office/officeart/2008/layout/CircleAccentTimeline"/>
    <dgm:cxn modelId="{CFD70A97-08D7-4EE8-A6E3-F143B5258AB1}" type="presParOf" srcId="{1DB38B93-6B75-45F2-A738-920B46FB774A}" destId="{C5520B87-9E76-4D73-A468-00E57E80FDFA}" srcOrd="1" destOrd="0" presId="urn:microsoft.com/office/officeart/2008/layout/CircleAccentTimeline"/>
    <dgm:cxn modelId="{3AEDC3F7-DD36-4151-9C7E-7B645FD33129}" type="presParOf" srcId="{1DB38B93-6B75-45F2-A738-920B46FB774A}" destId="{626CB8DB-2659-46A2-A539-EE4F0CB8831B}" srcOrd="2" destOrd="0" presId="urn:microsoft.com/office/officeart/2008/layout/CircleAccentTimeline"/>
    <dgm:cxn modelId="{8EFC0F95-3829-4744-B6A8-973D7F5000EF}" type="presParOf" srcId="{7E07E7D5-858B-48FD-8CAE-D8FB2EEF954A}" destId="{7E3B3734-5686-4C42-A7B5-B0273DFB300B}" srcOrd="92" destOrd="0" presId="urn:microsoft.com/office/officeart/2008/layout/CircleAccentTimeline"/>
    <dgm:cxn modelId="{B7F7EC8F-8B30-43A3-9724-42D78F8590E4}" type="presParOf" srcId="{7E07E7D5-858B-48FD-8CAE-D8FB2EEF954A}" destId="{BD5B71A0-C1F2-497B-84BE-91A2818FF7C9}" srcOrd="93" destOrd="0" presId="urn:microsoft.com/office/officeart/2008/layout/CircleAccentTimeline"/>
    <dgm:cxn modelId="{59A0786C-7BD7-471B-8EB6-AF51E87CC7D6}" type="presParOf" srcId="{7E07E7D5-858B-48FD-8CAE-D8FB2EEF954A}" destId="{778E2A27-9DFC-4339-AFB3-204FE44711F0}" srcOrd="94" destOrd="0" presId="urn:microsoft.com/office/officeart/2008/layout/CircleAccentTimeline"/>
    <dgm:cxn modelId="{9E029F06-7000-472A-9B3E-B6F419D8D9F5}" type="presParOf" srcId="{7E07E7D5-858B-48FD-8CAE-D8FB2EEF954A}" destId="{5DFD980F-96F8-4284-8000-89492EB88DAB}" srcOrd="95" destOrd="0" presId="urn:microsoft.com/office/officeart/2008/layout/CircleAccentTimeline"/>
    <dgm:cxn modelId="{EC0598FA-4C40-4BEC-BEFC-3509A1605781}" type="presParOf" srcId="{5DFD980F-96F8-4284-8000-89492EB88DAB}" destId="{E5AFA5A9-B4C6-44BE-9EA9-6566FB110992}" srcOrd="0" destOrd="0" presId="urn:microsoft.com/office/officeart/2008/layout/CircleAccentTimeline"/>
    <dgm:cxn modelId="{B156884B-27D8-450E-A2FC-F39AA2C71FB8}" type="presParOf" srcId="{5DFD980F-96F8-4284-8000-89492EB88DAB}" destId="{415FD3B3-4363-459B-8DC6-8D6B7EB4BEEE}" srcOrd="1" destOrd="0" presId="urn:microsoft.com/office/officeart/2008/layout/CircleAccentTimeline"/>
    <dgm:cxn modelId="{67D0D0D9-A5B4-442C-9C1F-241AFA109794}" type="presParOf" srcId="{5DFD980F-96F8-4284-8000-89492EB88DAB}" destId="{6EEC6CA2-8234-43A3-BF98-E3C9816D39AA}" srcOrd="2" destOrd="0" presId="urn:microsoft.com/office/officeart/2008/layout/CircleAccentTimeline"/>
    <dgm:cxn modelId="{ED3841B5-A8E6-4A05-97F3-9AE42748B531}" type="presParOf" srcId="{7E07E7D5-858B-48FD-8CAE-D8FB2EEF954A}" destId="{B226B3EE-A9BA-48C3-BBD1-ADFD6FD9BA19}" srcOrd="96" destOrd="0" presId="urn:microsoft.com/office/officeart/2008/layout/CircleAccentTimeline"/>
    <dgm:cxn modelId="{1C0FE0D4-80C6-4820-BCEB-634BFE0DE5A6}" type="presParOf" srcId="{7E07E7D5-858B-48FD-8CAE-D8FB2EEF954A}" destId="{AB778306-4D8F-4DEC-AFD6-631BFDCF2B5D}" srcOrd="97" destOrd="0" presId="urn:microsoft.com/office/officeart/2008/layout/CircleAccentTimeline"/>
    <dgm:cxn modelId="{0CFD256D-7CD3-4E86-9B65-D8F247C713DF}" type="presParOf" srcId="{7E07E7D5-858B-48FD-8CAE-D8FB2EEF954A}" destId="{21045EE5-1EFE-41D1-9DC9-9D967F8537FD}" srcOrd="98" destOrd="0" presId="urn:microsoft.com/office/officeart/2008/layout/CircleAccentTimeline"/>
    <dgm:cxn modelId="{4652E0C6-143B-49FC-B2CE-A34AEFF0AB29}" type="presParOf" srcId="{7E07E7D5-858B-48FD-8CAE-D8FB2EEF954A}" destId="{D3013572-6A4C-40EF-B3A0-28F7106C0D8E}" srcOrd="99" destOrd="0" presId="urn:microsoft.com/office/officeart/2008/layout/CircleAccentTimeline"/>
    <dgm:cxn modelId="{E7CD28D9-C475-4986-9993-7BC0F7905774}" type="presParOf" srcId="{D3013572-6A4C-40EF-B3A0-28F7106C0D8E}" destId="{4ABBE885-B42B-4674-A4D4-0514C0EC48FB}" srcOrd="0" destOrd="0" presId="urn:microsoft.com/office/officeart/2008/layout/CircleAccentTimeline"/>
    <dgm:cxn modelId="{8484A7E6-25C8-499E-9230-99DCD4E28C9C}" type="presParOf" srcId="{D3013572-6A4C-40EF-B3A0-28F7106C0D8E}" destId="{96193082-3BEB-4B6B-B23B-F652F122BD74}" srcOrd="1" destOrd="0" presId="urn:microsoft.com/office/officeart/2008/layout/CircleAccentTimeline"/>
    <dgm:cxn modelId="{51034635-7B0E-4EFD-B162-00BDDCE2C84B}" type="presParOf" srcId="{D3013572-6A4C-40EF-B3A0-28F7106C0D8E}" destId="{BF6C2DF2-6EEE-4021-861E-CCC7BB6362B5}" srcOrd="2" destOrd="0" presId="urn:microsoft.com/office/officeart/2008/layout/CircleAccentTimeline"/>
    <dgm:cxn modelId="{924C6FD3-EB34-47E4-99C7-C74FF5EE7B50}" type="presParOf" srcId="{7E07E7D5-858B-48FD-8CAE-D8FB2EEF954A}" destId="{C7267E4A-B706-4849-B0A3-22E4DCB86B76}" srcOrd="100" destOrd="0" presId="urn:microsoft.com/office/officeart/2008/layout/CircleAccentTimeline"/>
    <dgm:cxn modelId="{E0D60749-E0BA-4F51-A530-AC03D0214F0E}" type="presParOf" srcId="{7E07E7D5-858B-48FD-8CAE-D8FB2EEF954A}" destId="{49457815-427E-4220-9C5C-0F7F8E27FBB6}" srcOrd="10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312B0E7-16A4-45C9-8465-99B4E1A84554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8346960-EEC7-4DCB-B72C-D0D1DAEC760E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January</a:t>
          </a:r>
        </a:p>
      </dgm:t>
    </dgm:pt>
    <dgm:pt modelId="{3A518E07-FBAB-420C-B796-CFFE3822B01F}" type="parTrans" cxnId="{E658150B-0A30-4347-BE9B-97A0F622D178}">
      <dgm:prSet/>
      <dgm:spPr/>
      <dgm:t>
        <a:bodyPr/>
        <a:lstStyle/>
        <a:p>
          <a:endParaRPr lang="en-US"/>
        </a:p>
      </dgm:t>
    </dgm:pt>
    <dgm:pt modelId="{A09EC870-0FDA-412D-9C89-6BBD3136B46E}" type="sibTrans" cxnId="{E658150B-0A30-4347-BE9B-97A0F622D178}">
      <dgm:prSet/>
      <dgm:spPr/>
      <dgm:t>
        <a:bodyPr/>
        <a:lstStyle/>
        <a:p>
          <a:endParaRPr lang="en-US"/>
        </a:p>
      </dgm:t>
    </dgm:pt>
    <dgm:pt modelId="{26680AEB-E805-4743-871E-8C4D37CDE153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17</a:t>
          </a:r>
        </a:p>
      </dgm:t>
    </dgm:pt>
    <dgm:pt modelId="{79CD2046-302A-4C0B-9D27-B8939DF1EBE6}" type="parTrans" cxnId="{8E07A1D8-30BD-4363-AF10-33B761E5F82D}">
      <dgm:prSet/>
      <dgm:spPr/>
      <dgm:t>
        <a:bodyPr/>
        <a:lstStyle/>
        <a:p>
          <a:endParaRPr lang="en-US"/>
        </a:p>
      </dgm:t>
    </dgm:pt>
    <dgm:pt modelId="{4D692666-722F-4AC2-A394-5D349C89DD96}" type="sibTrans" cxnId="{8E07A1D8-30BD-4363-AF10-33B761E5F82D}">
      <dgm:prSet/>
      <dgm:spPr/>
      <dgm:t>
        <a:bodyPr/>
        <a:lstStyle/>
        <a:p>
          <a:endParaRPr lang="en-US"/>
        </a:p>
      </dgm:t>
    </dgm:pt>
    <dgm:pt modelId="{A56B0FBD-A039-425E-B672-4FE6E6891ADB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18</a:t>
          </a:r>
        </a:p>
      </dgm:t>
    </dgm:pt>
    <dgm:pt modelId="{9F1525A4-A7E7-4E06-A80E-7A6CFBC5232C}" type="parTrans" cxnId="{C29D161C-FDD7-4F93-A748-EFA8A15FCC04}">
      <dgm:prSet/>
      <dgm:spPr/>
      <dgm:t>
        <a:bodyPr/>
        <a:lstStyle/>
        <a:p>
          <a:endParaRPr lang="en-US"/>
        </a:p>
      </dgm:t>
    </dgm:pt>
    <dgm:pt modelId="{37D5EFEF-6C6C-473F-B334-EB59B493F207}" type="sibTrans" cxnId="{C29D161C-FDD7-4F93-A748-EFA8A15FCC04}">
      <dgm:prSet/>
      <dgm:spPr/>
      <dgm:t>
        <a:bodyPr/>
        <a:lstStyle/>
        <a:p>
          <a:endParaRPr lang="en-US"/>
        </a:p>
      </dgm:t>
    </dgm:pt>
    <dgm:pt modelId="{BC0F3969-EDAC-45E1-B44B-67A4B1172518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February</a:t>
          </a:r>
        </a:p>
      </dgm:t>
    </dgm:pt>
    <dgm:pt modelId="{CFD347E9-87E1-4E39-B473-CAC0FFF39BD0}" type="parTrans" cxnId="{B15255F0-96A4-4F69-A7D2-50A20476CB3F}">
      <dgm:prSet/>
      <dgm:spPr/>
      <dgm:t>
        <a:bodyPr/>
        <a:lstStyle/>
        <a:p>
          <a:endParaRPr lang="en-US"/>
        </a:p>
      </dgm:t>
    </dgm:pt>
    <dgm:pt modelId="{2106F662-683F-42D7-BEDE-D7A1909F1DFF}" type="sibTrans" cxnId="{B15255F0-96A4-4F69-A7D2-50A20476CB3F}">
      <dgm:prSet/>
      <dgm:spPr/>
      <dgm:t>
        <a:bodyPr/>
        <a:lstStyle/>
        <a:p>
          <a:endParaRPr lang="en-US"/>
        </a:p>
      </dgm:t>
    </dgm:pt>
    <dgm:pt modelId="{2BA24FD0-F99A-48C1-9220-E3B8D1C4BE30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</a:t>
          </a:r>
        </a:p>
      </dgm:t>
    </dgm:pt>
    <dgm:pt modelId="{8970C151-EE29-4494-A774-C1A23937F872}" type="parTrans" cxnId="{E555A022-D6AC-437C-BE42-5824FE314E6F}">
      <dgm:prSet/>
      <dgm:spPr/>
      <dgm:t>
        <a:bodyPr/>
        <a:lstStyle/>
        <a:p>
          <a:endParaRPr lang="en-US"/>
        </a:p>
      </dgm:t>
    </dgm:pt>
    <dgm:pt modelId="{77099149-8A53-4ED2-A469-D31E0C075D4A}" type="sibTrans" cxnId="{E555A022-D6AC-437C-BE42-5824FE314E6F}">
      <dgm:prSet/>
      <dgm:spPr/>
      <dgm:t>
        <a:bodyPr/>
        <a:lstStyle/>
        <a:p>
          <a:endParaRPr lang="en-US"/>
        </a:p>
      </dgm:t>
    </dgm:pt>
    <dgm:pt modelId="{23747D34-E343-42A6-863D-B98B52D03976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19</a:t>
          </a:r>
        </a:p>
      </dgm:t>
    </dgm:pt>
    <dgm:pt modelId="{2F888C02-A1FD-4C43-85CA-274A59E47F29}" type="parTrans" cxnId="{CB96B3B0-D921-4335-884C-682EEFDAFB95}">
      <dgm:prSet/>
      <dgm:spPr/>
      <dgm:t>
        <a:bodyPr/>
        <a:lstStyle/>
        <a:p>
          <a:endParaRPr lang="en-US"/>
        </a:p>
      </dgm:t>
    </dgm:pt>
    <dgm:pt modelId="{4667039D-52A9-4154-8E2D-56EFE6ED4994}" type="sibTrans" cxnId="{CB96B3B0-D921-4335-884C-682EEFDAFB95}">
      <dgm:prSet/>
      <dgm:spPr/>
      <dgm:t>
        <a:bodyPr/>
        <a:lstStyle/>
        <a:p>
          <a:endParaRPr lang="en-US"/>
        </a:p>
      </dgm:t>
    </dgm:pt>
    <dgm:pt modelId="{D17CC2B5-3139-4874-9295-15734B6160F1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20</a:t>
          </a:r>
        </a:p>
      </dgm:t>
    </dgm:pt>
    <dgm:pt modelId="{7750D615-6F79-4AD0-9CC0-518179064E3D}" type="parTrans" cxnId="{29FCDE90-1464-475B-843B-73AA96627331}">
      <dgm:prSet/>
      <dgm:spPr/>
      <dgm:t>
        <a:bodyPr/>
        <a:lstStyle/>
        <a:p>
          <a:endParaRPr lang="en-US"/>
        </a:p>
      </dgm:t>
    </dgm:pt>
    <dgm:pt modelId="{0DA58DB1-04D0-4957-9011-53E7CD93A63A}" type="sibTrans" cxnId="{29FCDE90-1464-475B-843B-73AA96627331}">
      <dgm:prSet/>
      <dgm:spPr/>
      <dgm:t>
        <a:bodyPr/>
        <a:lstStyle/>
        <a:p>
          <a:endParaRPr lang="en-US"/>
        </a:p>
      </dgm:t>
    </dgm:pt>
    <dgm:pt modelId="{48F9CF35-241C-4BCA-A5DB-D6DD6CBF024F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21</a:t>
          </a:r>
        </a:p>
      </dgm:t>
    </dgm:pt>
    <dgm:pt modelId="{E4917331-9634-4B92-8FD5-1C03C061CEF5}" type="parTrans" cxnId="{FA6925E0-79CC-4AF2-B203-7DF6615BFD29}">
      <dgm:prSet/>
      <dgm:spPr/>
      <dgm:t>
        <a:bodyPr/>
        <a:lstStyle/>
        <a:p>
          <a:endParaRPr lang="en-US"/>
        </a:p>
      </dgm:t>
    </dgm:pt>
    <dgm:pt modelId="{944D631F-5D2C-4792-9F2B-A413A250AB01}" type="sibTrans" cxnId="{FA6925E0-79CC-4AF2-B203-7DF6615BFD29}">
      <dgm:prSet/>
      <dgm:spPr/>
      <dgm:t>
        <a:bodyPr/>
        <a:lstStyle/>
        <a:p>
          <a:endParaRPr lang="en-US"/>
        </a:p>
      </dgm:t>
    </dgm:pt>
    <dgm:pt modelId="{61933183-B7E0-4AE2-A9AB-6B9847ED31C7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22</a:t>
          </a:r>
        </a:p>
      </dgm:t>
    </dgm:pt>
    <dgm:pt modelId="{6B699B13-4627-4C49-A50A-F3D6C7FCE3CE}" type="parTrans" cxnId="{BC0FB7AC-57F4-4531-8FF5-3DD1461C6C24}">
      <dgm:prSet/>
      <dgm:spPr/>
      <dgm:t>
        <a:bodyPr/>
        <a:lstStyle/>
        <a:p>
          <a:endParaRPr lang="en-US"/>
        </a:p>
      </dgm:t>
    </dgm:pt>
    <dgm:pt modelId="{E62D04A2-8542-4858-95BC-86AAD2454CC7}" type="sibTrans" cxnId="{BC0FB7AC-57F4-4531-8FF5-3DD1461C6C24}">
      <dgm:prSet/>
      <dgm:spPr/>
      <dgm:t>
        <a:bodyPr/>
        <a:lstStyle/>
        <a:p>
          <a:endParaRPr lang="en-US"/>
        </a:p>
      </dgm:t>
    </dgm:pt>
    <dgm:pt modelId="{9F5FAEAA-679B-4B74-888A-9BA1E7729FA2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23</a:t>
          </a:r>
        </a:p>
      </dgm:t>
    </dgm:pt>
    <dgm:pt modelId="{4DAA950E-082E-45BF-B99C-6397030D4607}" type="parTrans" cxnId="{2237B87F-B5F0-40B4-8286-1E63CCAAFF82}">
      <dgm:prSet/>
      <dgm:spPr/>
      <dgm:t>
        <a:bodyPr/>
        <a:lstStyle/>
        <a:p>
          <a:endParaRPr lang="en-US"/>
        </a:p>
      </dgm:t>
    </dgm:pt>
    <dgm:pt modelId="{E5C95B8D-A695-41D8-BA00-580F07CECBB2}" type="sibTrans" cxnId="{2237B87F-B5F0-40B4-8286-1E63CCAAFF82}">
      <dgm:prSet/>
      <dgm:spPr/>
      <dgm:t>
        <a:bodyPr/>
        <a:lstStyle/>
        <a:p>
          <a:endParaRPr lang="en-US"/>
        </a:p>
      </dgm:t>
    </dgm:pt>
    <dgm:pt modelId="{A1752D59-A38C-42ED-9636-C902310CDB85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24</a:t>
          </a:r>
        </a:p>
      </dgm:t>
    </dgm:pt>
    <dgm:pt modelId="{E49FEBFE-E232-4A70-B07A-FE96FD9DE743}" type="parTrans" cxnId="{FDF99055-AE23-473B-BC4E-21ED2C1114D7}">
      <dgm:prSet/>
      <dgm:spPr/>
      <dgm:t>
        <a:bodyPr/>
        <a:lstStyle/>
        <a:p>
          <a:endParaRPr lang="en-US"/>
        </a:p>
      </dgm:t>
    </dgm:pt>
    <dgm:pt modelId="{CD08471A-1F71-47E6-BA45-C2732F90C2A8}" type="sibTrans" cxnId="{FDF99055-AE23-473B-BC4E-21ED2C1114D7}">
      <dgm:prSet/>
      <dgm:spPr/>
      <dgm:t>
        <a:bodyPr/>
        <a:lstStyle/>
        <a:p>
          <a:endParaRPr lang="en-US"/>
        </a:p>
      </dgm:t>
    </dgm:pt>
    <dgm:pt modelId="{9B886D3A-2322-4A3F-A09B-1A770DB4D93A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25</a:t>
          </a:r>
        </a:p>
      </dgm:t>
    </dgm:pt>
    <dgm:pt modelId="{90E37171-4A09-4A72-A9C0-A49579F615B8}" type="parTrans" cxnId="{8382C5F5-A467-49F5-BE69-B68FA18807BE}">
      <dgm:prSet/>
      <dgm:spPr/>
      <dgm:t>
        <a:bodyPr/>
        <a:lstStyle/>
        <a:p>
          <a:endParaRPr lang="en-US"/>
        </a:p>
      </dgm:t>
    </dgm:pt>
    <dgm:pt modelId="{653217B6-B7DD-41E0-8A86-62AE3DCCFEFC}" type="sibTrans" cxnId="{8382C5F5-A467-49F5-BE69-B68FA18807BE}">
      <dgm:prSet/>
      <dgm:spPr/>
      <dgm:t>
        <a:bodyPr/>
        <a:lstStyle/>
        <a:p>
          <a:endParaRPr lang="en-US"/>
        </a:p>
      </dgm:t>
    </dgm:pt>
    <dgm:pt modelId="{95C18CA7-2B75-4AF6-991E-0F23B5534BAC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26</a:t>
          </a:r>
        </a:p>
      </dgm:t>
    </dgm:pt>
    <dgm:pt modelId="{5FE9A527-4249-42E2-825A-4138F8CB858C}" type="parTrans" cxnId="{79A8F5EE-822B-4248-B46C-982739B6A1FE}">
      <dgm:prSet/>
      <dgm:spPr/>
      <dgm:t>
        <a:bodyPr/>
        <a:lstStyle/>
        <a:p>
          <a:endParaRPr lang="en-US"/>
        </a:p>
      </dgm:t>
    </dgm:pt>
    <dgm:pt modelId="{0F450014-F322-492B-8771-2521728FB5DD}" type="sibTrans" cxnId="{79A8F5EE-822B-4248-B46C-982739B6A1FE}">
      <dgm:prSet/>
      <dgm:spPr/>
      <dgm:t>
        <a:bodyPr/>
        <a:lstStyle/>
        <a:p>
          <a:endParaRPr lang="en-US"/>
        </a:p>
      </dgm:t>
    </dgm:pt>
    <dgm:pt modelId="{71D2DAF2-93F8-4308-A40B-F76FBA116CA7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27</a:t>
          </a:r>
        </a:p>
      </dgm:t>
    </dgm:pt>
    <dgm:pt modelId="{562E28DF-CF44-4ADC-8D0D-FF43D06E3277}" type="parTrans" cxnId="{D633429C-9239-4271-AD34-77E41346A29B}">
      <dgm:prSet/>
      <dgm:spPr/>
      <dgm:t>
        <a:bodyPr/>
        <a:lstStyle/>
        <a:p>
          <a:endParaRPr lang="en-US"/>
        </a:p>
      </dgm:t>
    </dgm:pt>
    <dgm:pt modelId="{D782A71C-A8D7-4688-BED1-A845A051F183}" type="sibTrans" cxnId="{D633429C-9239-4271-AD34-77E41346A29B}">
      <dgm:prSet/>
      <dgm:spPr/>
      <dgm:t>
        <a:bodyPr/>
        <a:lstStyle/>
        <a:p>
          <a:endParaRPr lang="en-US"/>
        </a:p>
      </dgm:t>
    </dgm:pt>
    <dgm:pt modelId="{17A1AF6A-3723-4234-85EA-87AA685B786F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28</a:t>
          </a:r>
        </a:p>
      </dgm:t>
    </dgm:pt>
    <dgm:pt modelId="{96B82D0B-AF0C-45FD-8256-DA337068EBC5}" type="parTrans" cxnId="{7B50C152-6FCE-4BD1-A88E-2452447EF9F6}">
      <dgm:prSet/>
      <dgm:spPr/>
      <dgm:t>
        <a:bodyPr/>
        <a:lstStyle/>
        <a:p>
          <a:endParaRPr lang="en-US"/>
        </a:p>
      </dgm:t>
    </dgm:pt>
    <dgm:pt modelId="{1915BC65-D661-498D-A820-2A7A26E3325A}" type="sibTrans" cxnId="{7B50C152-6FCE-4BD1-A88E-2452447EF9F6}">
      <dgm:prSet/>
      <dgm:spPr/>
      <dgm:t>
        <a:bodyPr/>
        <a:lstStyle/>
        <a:p>
          <a:endParaRPr lang="en-US"/>
        </a:p>
      </dgm:t>
    </dgm:pt>
    <dgm:pt modelId="{1E34FA80-79B6-4759-88B1-11D109E3DCDB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29</a:t>
          </a:r>
        </a:p>
      </dgm:t>
    </dgm:pt>
    <dgm:pt modelId="{DDDD8A88-4454-4278-9EEC-C55B38C0CDBF}" type="parTrans" cxnId="{CB8B908D-EB4F-4571-A8F4-087445E86AFF}">
      <dgm:prSet/>
      <dgm:spPr/>
      <dgm:t>
        <a:bodyPr/>
        <a:lstStyle/>
        <a:p>
          <a:endParaRPr lang="en-US"/>
        </a:p>
      </dgm:t>
    </dgm:pt>
    <dgm:pt modelId="{A162A0F6-B72F-4CF5-9C04-97E27508D731}" type="sibTrans" cxnId="{CB8B908D-EB4F-4571-A8F4-087445E86AFF}">
      <dgm:prSet/>
      <dgm:spPr/>
      <dgm:t>
        <a:bodyPr/>
        <a:lstStyle/>
        <a:p>
          <a:endParaRPr lang="en-US"/>
        </a:p>
      </dgm:t>
    </dgm:pt>
    <dgm:pt modelId="{725CD319-2843-4CEC-A2A4-141276D91B60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30</a:t>
          </a:r>
        </a:p>
      </dgm:t>
    </dgm:pt>
    <dgm:pt modelId="{99722A7C-0855-457D-A0E4-E69429422BEE}" type="parTrans" cxnId="{CA5CFF48-10D0-4A87-870A-7F3858AC3A8C}">
      <dgm:prSet/>
      <dgm:spPr/>
      <dgm:t>
        <a:bodyPr/>
        <a:lstStyle/>
        <a:p>
          <a:endParaRPr lang="en-US"/>
        </a:p>
      </dgm:t>
    </dgm:pt>
    <dgm:pt modelId="{B5E660B1-A7D6-4532-BFD9-6343D439B2B8}" type="sibTrans" cxnId="{CA5CFF48-10D0-4A87-870A-7F3858AC3A8C}">
      <dgm:prSet/>
      <dgm:spPr/>
      <dgm:t>
        <a:bodyPr/>
        <a:lstStyle/>
        <a:p>
          <a:endParaRPr lang="en-US"/>
        </a:p>
      </dgm:t>
    </dgm:pt>
    <dgm:pt modelId="{A0C449BD-C987-4CE7-83AE-AA4466BB6318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31</a:t>
          </a:r>
        </a:p>
      </dgm:t>
    </dgm:pt>
    <dgm:pt modelId="{C013407A-35DE-408C-A935-530C70352F12}" type="parTrans" cxnId="{5ACB13AE-048A-4175-B815-32153D657348}">
      <dgm:prSet/>
      <dgm:spPr/>
      <dgm:t>
        <a:bodyPr/>
        <a:lstStyle/>
        <a:p>
          <a:endParaRPr lang="en-US"/>
        </a:p>
      </dgm:t>
    </dgm:pt>
    <dgm:pt modelId="{24EFDED3-339A-4644-B4A0-84A6FB2B213D}" type="sibTrans" cxnId="{5ACB13AE-048A-4175-B815-32153D657348}">
      <dgm:prSet/>
      <dgm:spPr/>
      <dgm:t>
        <a:bodyPr/>
        <a:lstStyle/>
        <a:p>
          <a:endParaRPr lang="en-US"/>
        </a:p>
      </dgm:t>
    </dgm:pt>
    <dgm:pt modelId="{693D7B48-0B25-4884-A7FB-843354BB487E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</a:t>
          </a:r>
        </a:p>
      </dgm:t>
    </dgm:pt>
    <dgm:pt modelId="{B3DF94E4-E1A7-4CB3-B9A8-118DF0853DBD}" type="parTrans" cxnId="{4A849F9D-B462-4D8E-AA1F-FD4E14FD7FF8}">
      <dgm:prSet/>
      <dgm:spPr/>
      <dgm:t>
        <a:bodyPr/>
        <a:lstStyle/>
        <a:p>
          <a:endParaRPr lang="en-US"/>
        </a:p>
      </dgm:t>
    </dgm:pt>
    <dgm:pt modelId="{3685DB82-60E6-424B-ADFE-5DBDC551A311}" type="sibTrans" cxnId="{4A849F9D-B462-4D8E-AA1F-FD4E14FD7FF8}">
      <dgm:prSet/>
      <dgm:spPr/>
      <dgm:t>
        <a:bodyPr/>
        <a:lstStyle/>
        <a:p>
          <a:endParaRPr lang="en-US"/>
        </a:p>
      </dgm:t>
    </dgm:pt>
    <dgm:pt modelId="{4645275C-5089-46A6-9018-74B7B20301D8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3</a:t>
          </a:r>
        </a:p>
      </dgm:t>
    </dgm:pt>
    <dgm:pt modelId="{0B5280BE-D4DB-46FC-AC90-9834294E5600}" type="parTrans" cxnId="{0A0978F3-BA1D-4FFA-9CAD-AF01B5B8AA84}">
      <dgm:prSet/>
      <dgm:spPr/>
      <dgm:t>
        <a:bodyPr/>
        <a:lstStyle/>
        <a:p>
          <a:endParaRPr lang="en-US"/>
        </a:p>
      </dgm:t>
    </dgm:pt>
    <dgm:pt modelId="{F8DA5AE9-CB07-46E7-AC98-04318B37EC6B}" type="sibTrans" cxnId="{0A0978F3-BA1D-4FFA-9CAD-AF01B5B8AA84}">
      <dgm:prSet/>
      <dgm:spPr/>
      <dgm:t>
        <a:bodyPr/>
        <a:lstStyle/>
        <a:p>
          <a:endParaRPr lang="en-US"/>
        </a:p>
      </dgm:t>
    </dgm:pt>
    <dgm:pt modelId="{EF39CF75-7EC8-47E4-8B3C-1FC6D40A3B2C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4</a:t>
          </a:r>
        </a:p>
      </dgm:t>
    </dgm:pt>
    <dgm:pt modelId="{16884E15-A748-4F69-AAE9-4E8B38DF9C43}" type="parTrans" cxnId="{B8F897E4-2394-44FD-92B7-6827AC828A44}">
      <dgm:prSet/>
      <dgm:spPr/>
      <dgm:t>
        <a:bodyPr/>
        <a:lstStyle/>
        <a:p>
          <a:endParaRPr lang="en-US"/>
        </a:p>
      </dgm:t>
    </dgm:pt>
    <dgm:pt modelId="{52758993-6E49-427F-A61C-DD50AED316C8}" type="sibTrans" cxnId="{B8F897E4-2394-44FD-92B7-6827AC828A44}">
      <dgm:prSet/>
      <dgm:spPr/>
      <dgm:t>
        <a:bodyPr/>
        <a:lstStyle/>
        <a:p>
          <a:endParaRPr lang="en-US"/>
        </a:p>
      </dgm:t>
    </dgm:pt>
    <dgm:pt modelId="{AABF3148-74A0-43BE-9B13-730B43FED0D3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5</a:t>
          </a:r>
        </a:p>
      </dgm:t>
    </dgm:pt>
    <dgm:pt modelId="{DF50889B-04AF-4D74-BF08-16085EAACED3}" type="parTrans" cxnId="{614E4968-DAF7-45FE-9E22-9514602FBD36}">
      <dgm:prSet/>
      <dgm:spPr/>
      <dgm:t>
        <a:bodyPr/>
        <a:lstStyle/>
        <a:p>
          <a:endParaRPr lang="en-US"/>
        </a:p>
      </dgm:t>
    </dgm:pt>
    <dgm:pt modelId="{4FA44759-DCE1-4ED9-9ADE-C87C8D74664F}" type="sibTrans" cxnId="{614E4968-DAF7-45FE-9E22-9514602FBD36}">
      <dgm:prSet/>
      <dgm:spPr/>
      <dgm:t>
        <a:bodyPr/>
        <a:lstStyle/>
        <a:p>
          <a:endParaRPr lang="en-US"/>
        </a:p>
      </dgm:t>
    </dgm:pt>
    <dgm:pt modelId="{324E1569-4E9D-4A94-A826-845B5E6A1841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6</a:t>
          </a:r>
        </a:p>
      </dgm:t>
    </dgm:pt>
    <dgm:pt modelId="{68F0F46C-1548-4EB9-9F64-B512033FF7D3}" type="parTrans" cxnId="{DC93AAF2-2233-4DC7-B27E-FEE76A30DF66}">
      <dgm:prSet/>
      <dgm:spPr/>
      <dgm:t>
        <a:bodyPr/>
        <a:lstStyle/>
        <a:p>
          <a:endParaRPr lang="en-US"/>
        </a:p>
      </dgm:t>
    </dgm:pt>
    <dgm:pt modelId="{539CB799-8F04-45ED-8775-C4125B5C036C}" type="sibTrans" cxnId="{DC93AAF2-2233-4DC7-B27E-FEE76A30DF66}">
      <dgm:prSet/>
      <dgm:spPr/>
      <dgm:t>
        <a:bodyPr/>
        <a:lstStyle/>
        <a:p>
          <a:endParaRPr lang="en-US"/>
        </a:p>
      </dgm:t>
    </dgm:pt>
    <dgm:pt modelId="{C78F8F9F-D70E-42CB-8D94-F9E54E7E0755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7</a:t>
          </a:r>
        </a:p>
      </dgm:t>
    </dgm:pt>
    <dgm:pt modelId="{9D0AEA12-D8A6-4BE5-B8BD-9C3971869F4E}" type="parTrans" cxnId="{10077B35-EE00-4AA9-8306-D02A47BBCB74}">
      <dgm:prSet/>
      <dgm:spPr/>
      <dgm:t>
        <a:bodyPr/>
        <a:lstStyle/>
        <a:p>
          <a:endParaRPr lang="en-US"/>
        </a:p>
      </dgm:t>
    </dgm:pt>
    <dgm:pt modelId="{A5DC24A7-6264-434E-BCB2-AB96AB1ECA01}" type="sibTrans" cxnId="{10077B35-EE00-4AA9-8306-D02A47BBCB74}">
      <dgm:prSet/>
      <dgm:spPr/>
      <dgm:t>
        <a:bodyPr/>
        <a:lstStyle/>
        <a:p>
          <a:endParaRPr lang="en-US"/>
        </a:p>
      </dgm:t>
    </dgm:pt>
    <dgm:pt modelId="{569A3A0C-EA75-4A2A-AEAB-D31CB46CBA24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8</a:t>
          </a:r>
        </a:p>
      </dgm:t>
    </dgm:pt>
    <dgm:pt modelId="{B07AD7CA-126C-47F3-A4A9-0A5D832DD29E}" type="parTrans" cxnId="{D0F98FC3-D61A-4E09-8C46-692C6E2EE2BA}">
      <dgm:prSet/>
      <dgm:spPr/>
      <dgm:t>
        <a:bodyPr/>
        <a:lstStyle/>
        <a:p>
          <a:endParaRPr lang="en-US"/>
        </a:p>
      </dgm:t>
    </dgm:pt>
    <dgm:pt modelId="{A340C8B1-D142-4144-B18A-33B02E661FCD}" type="sibTrans" cxnId="{D0F98FC3-D61A-4E09-8C46-692C6E2EE2BA}">
      <dgm:prSet/>
      <dgm:spPr/>
      <dgm:t>
        <a:bodyPr/>
        <a:lstStyle/>
        <a:p>
          <a:endParaRPr lang="en-US"/>
        </a:p>
      </dgm:t>
    </dgm:pt>
    <dgm:pt modelId="{870B95A4-97C5-4A51-8FBF-9016210D422A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9</a:t>
          </a:r>
        </a:p>
      </dgm:t>
    </dgm:pt>
    <dgm:pt modelId="{14030CF9-8B03-4108-AB42-1F2C94431A7E}" type="parTrans" cxnId="{237E3321-C41F-47D2-B6D1-D0CF82225600}">
      <dgm:prSet/>
      <dgm:spPr/>
      <dgm:t>
        <a:bodyPr/>
        <a:lstStyle/>
        <a:p>
          <a:endParaRPr lang="en-US"/>
        </a:p>
      </dgm:t>
    </dgm:pt>
    <dgm:pt modelId="{5E336A16-9F00-4ADF-96B6-FADD5847EDC8}" type="sibTrans" cxnId="{237E3321-C41F-47D2-B6D1-D0CF82225600}">
      <dgm:prSet/>
      <dgm:spPr/>
      <dgm:t>
        <a:bodyPr/>
        <a:lstStyle/>
        <a:p>
          <a:endParaRPr lang="en-US"/>
        </a:p>
      </dgm:t>
    </dgm:pt>
    <dgm:pt modelId="{7E07E7D5-858B-48FD-8CAE-D8FB2EEF954A}" type="pres">
      <dgm:prSet presAssocID="{9312B0E7-16A4-45C9-8465-99B4E1A84554}" presName="Name0" presStyleCnt="0">
        <dgm:presLayoutVars>
          <dgm:dir/>
        </dgm:presLayoutVars>
      </dgm:prSet>
      <dgm:spPr/>
    </dgm:pt>
    <dgm:pt modelId="{CDC3AA0C-4617-4A54-9746-953425E907D4}" type="pres">
      <dgm:prSet presAssocID="{18346960-EEC7-4DCB-B72C-D0D1DAEC760E}" presName="parComposite" presStyleCnt="0"/>
      <dgm:spPr/>
    </dgm:pt>
    <dgm:pt modelId="{E0B098A8-D1FB-4DFD-85D2-556A4B1DD56C}" type="pres">
      <dgm:prSet presAssocID="{18346960-EEC7-4DCB-B72C-D0D1DAEC760E}" presName="parBigCircle" presStyleLbl="node0" presStyleIdx="0" presStyleCnt="2" custAng="3848034"/>
      <dgm:spPr>
        <a:solidFill>
          <a:srgbClr val="444444"/>
        </a:solidFill>
      </dgm:spPr>
    </dgm:pt>
    <dgm:pt modelId="{04B66959-9B1F-4427-B821-DBB8425C7C51}" type="pres">
      <dgm:prSet presAssocID="{18346960-EEC7-4DCB-B72C-D0D1DAEC760E}" presName="parTx" presStyleLbl="revTx" presStyleIdx="0" presStyleCnt="50" custAng="3848034"/>
      <dgm:spPr/>
    </dgm:pt>
    <dgm:pt modelId="{B0066CEF-01A3-412E-9E9A-38A404DCB631}" type="pres">
      <dgm:prSet presAssocID="{18346960-EEC7-4DCB-B72C-D0D1DAEC760E}" presName="bSpace" presStyleCnt="0"/>
      <dgm:spPr/>
    </dgm:pt>
    <dgm:pt modelId="{F80A55FD-0E0D-4297-BB24-E3772535AB7D}" type="pres">
      <dgm:prSet presAssocID="{18346960-EEC7-4DCB-B72C-D0D1DAEC760E}" presName="parBackupNorm" presStyleCnt="0"/>
      <dgm:spPr/>
    </dgm:pt>
    <dgm:pt modelId="{321FBA6B-5F79-430D-97D3-B09588064D9A}" type="pres">
      <dgm:prSet presAssocID="{A09EC870-0FDA-412D-9C89-6BBD3136B46E}" presName="parSpace" presStyleCnt="0"/>
      <dgm:spPr/>
    </dgm:pt>
    <dgm:pt modelId="{26D310D7-18E0-4D36-9DF7-31C7DFB584BD}" type="pres">
      <dgm:prSet presAssocID="{26680AEB-E805-4743-871E-8C4D37CDE153}" presName="desBackupLeftNorm" presStyleCnt="0"/>
      <dgm:spPr/>
    </dgm:pt>
    <dgm:pt modelId="{3DF818B9-863C-40A7-A84B-BE1AFFF7513A}" type="pres">
      <dgm:prSet presAssocID="{26680AEB-E805-4743-871E-8C4D37CDE153}" presName="desComposite" presStyleCnt="0"/>
      <dgm:spPr/>
    </dgm:pt>
    <dgm:pt modelId="{B47FE8A0-D790-489D-A88D-5CA1E077DC24}" type="pres">
      <dgm:prSet presAssocID="{26680AEB-E805-4743-871E-8C4D37CDE153}" presName="desCircle" presStyleLbl="node1" presStyleIdx="0" presStyleCnt="24" custAng="3848034"/>
      <dgm:spPr>
        <a:solidFill>
          <a:srgbClr val="444444"/>
        </a:solidFill>
      </dgm:spPr>
    </dgm:pt>
    <dgm:pt modelId="{FDC2B2E0-AE82-49FE-BD2B-5FCAEF720261}" type="pres">
      <dgm:prSet presAssocID="{26680AEB-E805-4743-871E-8C4D37CDE153}" presName="chTx" presStyleLbl="revTx" presStyleIdx="1" presStyleCnt="50" custAng="3848034"/>
      <dgm:spPr/>
    </dgm:pt>
    <dgm:pt modelId="{F7B91F4A-AB04-4084-BF52-5E5C68AFAB36}" type="pres">
      <dgm:prSet presAssocID="{26680AEB-E805-4743-871E-8C4D37CDE153}" presName="desTx" presStyleLbl="revTx" presStyleIdx="2" presStyleCnt="50" custAng="3848034">
        <dgm:presLayoutVars>
          <dgm:bulletEnabled val="1"/>
        </dgm:presLayoutVars>
      </dgm:prSet>
      <dgm:spPr/>
    </dgm:pt>
    <dgm:pt modelId="{27704EFE-5B58-4E83-BBA1-4F2DED04DCAA}" type="pres">
      <dgm:prSet presAssocID="{26680AEB-E805-4743-871E-8C4D37CDE153}" presName="desBackupRightNorm" presStyleCnt="0"/>
      <dgm:spPr/>
    </dgm:pt>
    <dgm:pt modelId="{2ABAB571-BE08-434A-8041-9EBB30B857E0}" type="pres">
      <dgm:prSet presAssocID="{4D692666-722F-4AC2-A394-5D349C89DD96}" presName="desSpace" presStyleCnt="0"/>
      <dgm:spPr/>
    </dgm:pt>
    <dgm:pt modelId="{3E69B1A2-D968-468B-99CA-72F282ED6FC8}" type="pres">
      <dgm:prSet presAssocID="{A56B0FBD-A039-425E-B672-4FE6E6891ADB}" presName="desBackupLeftNorm" presStyleCnt="0"/>
      <dgm:spPr/>
    </dgm:pt>
    <dgm:pt modelId="{E243A66A-494A-4E0F-863C-F53A44A60607}" type="pres">
      <dgm:prSet presAssocID="{A56B0FBD-A039-425E-B672-4FE6E6891ADB}" presName="desComposite" presStyleCnt="0"/>
      <dgm:spPr/>
    </dgm:pt>
    <dgm:pt modelId="{9FEE6BA8-7164-436A-9B4E-4621E6562E65}" type="pres">
      <dgm:prSet presAssocID="{A56B0FBD-A039-425E-B672-4FE6E6891ADB}" presName="desCircle" presStyleLbl="node1" presStyleIdx="1" presStyleCnt="24" custAng="3848034"/>
      <dgm:spPr>
        <a:solidFill>
          <a:srgbClr val="444444"/>
        </a:solidFill>
      </dgm:spPr>
    </dgm:pt>
    <dgm:pt modelId="{7711EDF6-D102-4E56-9D44-BFD53B19EAE7}" type="pres">
      <dgm:prSet presAssocID="{A56B0FBD-A039-425E-B672-4FE6E6891ADB}" presName="chTx" presStyleLbl="revTx" presStyleIdx="3" presStyleCnt="50" custAng="3848034"/>
      <dgm:spPr/>
    </dgm:pt>
    <dgm:pt modelId="{0797CC4E-DED7-41ED-90C7-BBDE7EE91C5F}" type="pres">
      <dgm:prSet presAssocID="{A56B0FBD-A039-425E-B672-4FE6E6891ADB}" presName="desTx" presStyleLbl="revTx" presStyleIdx="4" presStyleCnt="50" custAng="3848034">
        <dgm:presLayoutVars>
          <dgm:bulletEnabled val="1"/>
        </dgm:presLayoutVars>
      </dgm:prSet>
      <dgm:spPr/>
    </dgm:pt>
    <dgm:pt modelId="{2C74E64A-EB96-44D9-A2A5-602A75E26375}" type="pres">
      <dgm:prSet presAssocID="{A56B0FBD-A039-425E-B672-4FE6E6891ADB}" presName="desBackupRightNorm" presStyleCnt="0"/>
      <dgm:spPr/>
    </dgm:pt>
    <dgm:pt modelId="{92224AB8-8AF5-435B-885B-C1174D225FF8}" type="pres">
      <dgm:prSet presAssocID="{37D5EFEF-6C6C-473F-B334-EB59B493F207}" presName="desSpace" presStyleCnt="0"/>
      <dgm:spPr/>
    </dgm:pt>
    <dgm:pt modelId="{FEB93150-9789-40AF-8BF4-FA32381A26F7}" type="pres">
      <dgm:prSet presAssocID="{23747D34-E343-42A6-863D-B98B52D03976}" presName="desBackupLeftNorm" presStyleCnt="0"/>
      <dgm:spPr/>
    </dgm:pt>
    <dgm:pt modelId="{49AD8392-028E-4F29-BFBC-52D2ED191D36}" type="pres">
      <dgm:prSet presAssocID="{23747D34-E343-42A6-863D-B98B52D03976}" presName="desComposite" presStyleCnt="0"/>
      <dgm:spPr/>
    </dgm:pt>
    <dgm:pt modelId="{9B29B7B5-3686-4E62-BC2F-8EF4C304B7A3}" type="pres">
      <dgm:prSet presAssocID="{23747D34-E343-42A6-863D-B98B52D03976}" presName="desCircle" presStyleLbl="node1" presStyleIdx="2" presStyleCnt="24" custAng="3848034"/>
      <dgm:spPr>
        <a:solidFill>
          <a:srgbClr val="444444"/>
        </a:solidFill>
      </dgm:spPr>
    </dgm:pt>
    <dgm:pt modelId="{87F2D0C7-67D0-4874-AB15-DDC2183C4692}" type="pres">
      <dgm:prSet presAssocID="{23747D34-E343-42A6-863D-B98B52D03976}" presName="chTx" presStyleLbl="revTx" presStyleIdx="5" presStyleCnt="50" custAng="3848034"/>
      <dgm:spPr/>
    </dgm:pt>
    <dgm:pt modelId="{E3DB0163-15FC-4803-83B5-7F3F1412EC0A}" type="pres">
      <dgm:prSet presAssocID="{23747D34-E343-42A6-863D-B98B52D03976}" presName="desTx" presStyleLbl="revTx" presStyleIdx="6" presStyleCnt="50" custAng="3848034">
        <dgm:presLayoutVars>
          <dgm:bulletEnabled val="1"/>
        </dgm:presLayoutVars>
      </dgm:prSet>
      <dgm:spPr/>
    </dgm:pt>
    <dgm:pt modelId="{410EA97A-5B5B-4947-ACD3-214CA93D6759}" type="pres">
      <dgm:prSet presAssocID="{23747D34-E343-42A6-863D-B98B52D03976}" presName="desBackupRightNorm" presStyleCnt="0"/>
      <dgm:spPr/>
    </dgm:pt>
    <dgm:pt modelId="{464048AB-05E3-4E27-BC80-4D6A7265D7CB}" type="pres">
      <dgm:prSet presAssocID="{4667039D-52A9-4154-8E2D-56EFE6ED4994}" presName="desSpace" presStyleCnt="0"/>
      <dgm:spPr/>
    </dgm:pt>
    <dgm:pt modelId="{CEDE4577-B26A-4196-B9E2-51E2090C9FAD}" type="pres">
      <dgm:prSet presAssocID="{D17CC2B5-3139-4874-9295-15734B6160F1}" presName="desBackupLeftNorm" presStyleCnt="0"/>
      <dgm:spPr/>
    </dgm:pt>
    <dgm:pt modelId="{FBF40639-E3E3-4675-9775-FC5C7B376E38}" type="pres">
      <dgm:prSet presAssocID="{D17CC2B5-3139-4874-9295-15734B6160F1}" presName="desComposite" presStyleCnt="0"/>
      <dgm:spPr/>
    </dgm:pt>
    <dgm:pt modelId="{61D49AB9-D5F8-4B4F-B631-3ACC3E7B7584}" type="pres">
      <dgm:prSet presAssocID="{D17CC2B5-3139-4874-9295-15734B6160F1}" presName="desCircle" presStyleLbl="node1" presStyleIdx="3" presStyleCnt="24" custAng="3848034"/>
      <dgm:spPr>
        <a:solidFill>
          <a:srgbClr val="444444"/>
        </a:solidFill>
      </dgm:spPr>
    </dgm:pt>
    <dgm:pt modelId="{C6E5F628-2432-42FC-8478-6429F4B28C00}" type="pres">
      <dgm:prSet presAssocID="{D17CC2B5-3139-4874-9295-15734B6160F1}" presName="chTx" presStyleLbl="revTx" presStyleIdx="7" presStyleCnt="50" custAng="3848034"/>
      <dgm:spPr/>
    </dgm:pt>
    <dgm:pt modelId="{B50E7DC2-6D56-4597-B02F-9B18B9831600}" type="pres">
      <dgm:prSet presAssocID="{D17CC2B5-3139-4874-9295-15734B6160F1}" presName="desTx" presStyleLbl="revTx" presStyleIdx="8" presStyleCnt="50" custAng="3848034">
        <dgm:presLayoutVars>
          <dgm:bulletEnabled val="1"/>
        </dgm:presLayoutVars>
      </dgm:prSet>
      <dgm:spPr/>
    </dgm:pt>
    <dgm:pt modelId="{54E13268-6BF3-444D-BF6A-282ABAF017D1}" type="pres">
      <dgm:prSet presAssocID="{D17CC2B5-3139-4874-9295-15734B6160F1}" presName="desBackupRightNorm" presStyleCnt="0"/>
      <dgm:spPr/>
    </dgm:pt>
    <dgm:pt modelId="{0E656494-54F7-48D7-A4C2-B9A3268DE684}" type="pres">
      <dgm:prSet presAssocID="{0DA58DB1-04D0-4957-9011-53E7CD93A63A}" presName="desSpace" presStyleCnt="0"/>
      <dgm:spPr/>
    </dgm:pt>
    <dgm:pt modelId="{87FEB168-43F0-4347-9001-9E8055FE23D8}" type="pres">
      <dgm:prSet presAssocID="{48F9CF35-241C-4BCA-A5DB-D6DD6CBF024F}" presName="desBackupLeftNorm" presStyleCnt="0"/>
      <dgm:spPr/>
    </dgm:pt>
    <dgm:pt modelId="{413BDCCD-AF4F-4070-BD70-C151FEB9F5D8}" type="pres">
      <dgm:prSet presAssocID="{48F9CF35-241C-4BCA-A5DB-D6DD6CBF024F}" presName="desComposite" presStyleCnt="0"/>
      <dgm:spPr/>
    </dgm:pt>
    <dgm:pt modelId="{6E13C42D-BD91-419C-87ED-7C3E71DC258F}" type="pres">
      <dgm:prSet presAssocID="{48F9CF35-241C-4BCA-A5DB-D6DD6CBF024F}" presName="desCircle" presStyleLbl="node1" presStyleIdx="4" presStyleCnt="24" custAng="3848034"/>
      <dgm:spPr>
        <a:solidFill>
          <a:srgbClr val="444444"/>
        </a:solidFill>
      </dgm:spPr>
    </dgm:pt>
    <dgm:pt modelId="{5C89AD53-EF86-4EDB-AD1A-F3A8F1D9A5D2}" type="pres">
      <dgm:prSet presAssocID="{48F9CF35-241C-4BCA-A5DB-D6DD6CBF024F}" presName="chTx" presStyleLbl="revTx" presStyleIdx="9" presStyleCnt="50" custAng="3848034"/>
      <dgm:spPr/>
    </dgm:pt>
    <dgm:pt modelId="{87207A22-BC5B-41C8-94F3-5BD7195D902E}" type="pres">
      <dgm:prSet presAssocID="{48F9CF35-241C-4BCA-A5DB-D6DD6CBF024F}" presName="desTx" presStyleLbl="revTx" presStyleIdx="10" presStyleCnt="50" custAng="3848034">
        <dgm:presLayoutVars>
          <dgm:bulletEnabled val="1"/>
        </dgm:presLayoutVars>
      </dgm:prSet>
      <dgm:spPr/>
    </dgm:pt>
    <dgm:pt modelId="{ADA65DDC-B461-425B-9A2D-A0B413C7BC4C}" type="pres">
      <dgm:prSet presAssocID="{48F9CF35-241C-4BCA-A5DB-D6DD6CBF024F}" presName="desBackupRightNorm" presStyleCnt="0"/>
      <dgm:spPr/>
    </dgm:pt>
    <dgm:pt modelId="{2087C8CB-3F1D-4746-BA93-78262CD49447}" type="pres">
      <dgm:prSet presAssocID="{944D631F-5D2C-4792-9F2B-A413A250AB01}" presName="desSpace" presStyleCnt="0"/>
      <dgm:spPr/>
    </dgm:pt>
    <dgm:pt modelId="{D85789A6-E32A-4670-BD37-3FB1782C88C0}" type="pres">
      <dgm:prSet presAssocID="{61933183-B7E0-4AE2-A9AB-6B9847ED31C7}" presName="desBackupLeftNorm" presStyleCnt="0"/>
      <dgm:spPr/>
    </dgm:pt>
    <dgm:pt modelId="{7029A5B9-8BD8-4077-A68B-3EF230507862}" type="pres">
      <dgm:prSet presAssocID="{61933183-B7E0-4AE2-A9AB-6B9847ED31C7}" presName="desComposite" presStyleCnt="0"/>
      <dgm:spPr/>
    </dgm:pt>
    <dgm:pt modelId="{923E91F1-D84F-433A-A3B1-8956009B1138}" type="pres">
      <dgm:prSet presAssocID="{61933183-B7E0-4AE2-A9AB-6B9847ED31C7}" presName="desCircle" presStyleLbl="node1" presStyleIdx="5" presStyleCnt="24" custAng="3848034"/>
      <dgm:spPr>
        <a:solidFill>
          <a:srgbClr val="444444"/>
        </a:solidFill>
      </dgm:spPr>
    </dgm:pt>
    <dgm:pt modelId="{D77A6F4F-765B-4A5E-8A15-43A4FD1A7A5D}" type="pres">
      <dgm:prSet presAssocID="{61933183-B7E0-4AE2-A9AB-6B9847ED31C7}" presName="chTx" presStyleLbl="revTx" presStyleIdx="11" presStyleCnt="50" custAng="3848034"/>
      <dgm:spPr/>
    </dgm:pt>
    <dgm:pt modelId="{F07CDE6B-2554-4B9B-B6E8-585E43C33A72}" type="pres">
      <dgm:prSet presAssocID="{61933183-B7E0-4AE2-A9AB-6B9847ED31C7}" presName="desTx" presStyleLbl="revTx" presStyleIdx="12" presStyleCnt="50" custAng="3848034">
        <dgm:presLayoutVars>
          <dgm:bulletEnabled val="1"/>
        </dgm:presLayoutVars>
      </dgm:prSet>
      <dgm:spPr/>
    </dgm:pt>
    <dgm:pt modelId="{6B3D50E6-3649-4367-9918-F5BCA03B8BB8}" type="pres">
      <dgm:prSet presAssocID="{61933183-B7E0-4AE2-A9AB-6B9847ED31C7}" presName="desBackupRightNorm" presStyleCnt="0"/>
      <dgm:spPr/>
    </dgm:pt>
    <dgm:pt modelId="{CB844659-8467-4A2D-9239-E750FCE269E0}" type="pres">
      <dgm:prSet presAssocID="{E62D04A2-8542-4858-95BC-86AAD2454CC7}" presName="desSpace" presStyleCnt="0"/>
      <dgm:spPr/>
    </dgm:pt>
    <dgm:pt modelId="{05256611-4334-4EC0-9FF6-198E59375923}" type="pres">
      <dgm:prSet presAssocID="{9F5FAEAA-679B-4B74-888A-9BA1E7729FA2}" presName="desBackupLeftNorm" presStyleCnt="0"/>
      <dgm:spPr/>
    </dgm:pt>
    <dgm:pt modelId="{415C5F57-2963-48F7-B1FA-3365B72DDC49}" type="pres">
      <dgm:prSet presAssocID="{9F5FAEAA-679B-4B74-888A-9BA1E7729FA2}" presName="desComposite" presStyleCnt="0"/>
      <dgm:spPr/>
    </dgm:pt>
    <dgm:pt modelId="{6409CE8F-7D88-4DA6-B5AA-2BEF9E7EA92F}" type="pres">
      <dgm:prSet presAssocID="{9F5FAEAA-679B-4B74-888A-9BA1E7729FA2}" presName="desCircle" presStyleLbl="node1" presStyleIdx="6" presStyleCnt="24" custAng="3848034"/>
      <dgm:spPr>
        <a:solidFill>
          <a:srgbClr val="444444"/>
        </a:solidFill>
      </dgm:spPr>
    </dgm:pt>
    <dgm:pt modelId="{78614176-DF9D-4E98-A93F-81B4B8F04C85}" type="pres">
      <dgm:prSet presAssocID="{9F5FAEAA-679B-4B74-888A-9BA1E7729FA2}" presName="chTx" presStyleLbl="revTx" presStyleIdx="13" presStyleCnt="50" custAng="3848034"/>
      <dgm:spPr/>
    </dgm:pt>
    <dgm:pt modelId="{3937E335-04E8-457A-837F-5055E06DFFAC}" type="pres">
      <dgm:prSet presAssocID="{9F5FAEAA-679B-4B74-888A-9BA1E7729FA2}" presName="desTx" presStyleLbl="revTx" presStyleIdx="14" presStyleCnt="50" custAng="3848034">
        <dgm:presLayoutVars>
          <dgm:bulletEnabled val="1"/>
        </dgm:presLayoutVars>
      </dgm:prSet>
      <dgm:spPr/>
    </dgm:pt>
    <dgm:pt modelId="{B56CDFCE-8F3A-4DC4-940A-88652D60C5B6}" type="pres">
      <dgm:prSet presAssocID="{9F5FAEAA-679B-4B74-888A-9BA1E7729FA2}" presName="desBackupRightNorm" presStyleCnt="0"/>
      <dgm:spPr/>
    </dgm:pt>
    <dgm:pt modelId="{324947AC-C2B6-49B0-B0DD-4FA4A6A77D9D}" type="pres">
      <dgm:prSet presAssocID="{E5C95B8D-A695-41D8-BA00-580F07CECBB2}" presName="desSpace" presStyleCnt="0"/>
      <dgm:spPr/>
    </dgm:pt>
    <dgm:pt modelId="{13EBEDFD-CB05-4CC4-9262-F1583055AEC4}" type="pres">
      <dgm:prSet presAssocID="{A1752D59-A38C-42ED-9636-C902310CDB85}" presName="desBackupLeftNorm" presStyleCnt="0"/>
      <dgm:spPr/>
    </dgm:pt>
    <dgm:pt modelId="{DAEDA30F-B065-4ABA-AE40-E716A9EA9CB9}" type="pres">
      <dgm:prSet presAssocID="{A1752D59-A38C-42ED-9636-C902310CDB85}" presName="desComposite" presStyleCnt="0"/>
      <dgm:spPr/>
    </dgm:pt>
    <dgm:pt modelId="{30E81E7A-18C8-49A2-BE56-E795C7C37F53}" type="pres">
      <dgm:prSet presAssocID="{A1752D59-A38C-42ED-9636-C902310CDB85}" presName="desCircle" presStyleLbl="node1" presStyleIdx="7" presStyleCnt="24" custAng="3848034"/>
      <dgm:spPr>
        <a:solidFill>
          <a:srgbClr val="444444"/>
        </a:solidFill>
      </dgm:spPr>
    </dgm:pt>
    <dgm:pt modelId="{1287F5AD-3CCB-4726-877B-8E8AE25995BF}" type="pres">
      <dgm:prSet presAssocID="{A1752D59-A38C-42ED-9636-C902310CDB85}" presName="chTx" presStyleLbl="revTx" presStyleIdx="15" presStyleCnt="50" custAng="3848034"/>
      <dgm:spPr/>
    </dgm:pt>
    <dgm:pt modelId="{2CDBF0FF-F1BD-43BC-B0A7-1459064E1865}" type="pres">
      <dgm:prSet presAssocID="{A1752D59-A38C-42ED-9636-C902310CDB85}" presName="desTx" presStyleLbl="revTx" presStyleIdx="16" presStyleCnt="50" custAng="3848034">
        <dgm:presLayoutVars>
          <dgm:bulletEnabled val="1"/>
        </dgm:presLayoutVars>
      </dgm:prSet>
      <dgm:spPr/>
    </dgm:pt>
    <dgm:pt modelId="{EAC0C344-6B40-4104-BD02-A8B126C86025}" type="pres">
      <dgm:prSet presAssocID="{A1752D59-A38C-42ED-9636-C902310CDB85}" presName="desBackupRightNorm" presStyleCnt="0"/>
      <dgm:spPr/>
    </dgm:pt>
    <dgm:pt modelId="{6A9EA0F6-0098-4274-BD43-D3FBD3375339}" type="pres">
      <dgm:prSet presAssocID="{CD08471A-1F71-47E6-BA45-C2732F90C2A8}" presName="desSpace" presStyleCnt="0"/>
      <dgm:spPr/>
    </dgm:pt>
    <dgm:pt modelId="{3423BA77-8B23-4BD3-BEB2-8D8209AA35D2}" type="pres">
      <dgm:prSet presAssocID="{9B886D3A-2322-4A3F-A09B-1A770DB4D93A}" presName="desBackupLeftNorm" presStyleCnt="0"/>
      <dgm:spPr/>
    </dgm:pt>
    <dgm:pt modelId="{3021B1C8-A659-4433-9B6F-6D737E6402B3}" type="pres">
      <dgm:prSet presAssocID="{9B886D3A-2322-4A3F-A09B-1A770DB4D93A}" presName="desComposite" presStyleCnt="0"/>
      <dgm:spPr/>
    </dgm:pt>
    <dgm:pt modelId="{8B5E44DD-340C-4735-808A-7FDA2B2534EF}" type="pres">
      <dgm:prSet presAssocID="{9B886D3A-2322-4A3F-A09B-1A770DB4D93A}" presName="desCircle" presStyleLbl="node1" presStyleIdx="8" presStyleCnt="24" custAng="3848034"/>
      <dgm:spPr>
        <a:solidFill>
          <a:srgbClr val="444444"/>
        </a:solidFill>
      </dgm:spPr>
    </dgm:pt>
    <dgm:pt modelId="{5B9EDB76-B463-4D0D-9E1B-E84A65F3CA7E}" type="pres">
      <dgm:prSet presAssocID="{9B886D3A-2322-4A3F-A09B-1A770DB4D93A}" presName="chTx" presStyleLbl="revTx" presStyleIdx="17" presStyleCnt="50" custAng="3848034"/>
      <dgm:spPr/>
    </dgm:pt>
    <dgm:pt modelId="{2452D8B0-C432-4FDE-92D8-9CDD74A1F50C}" type="pres">
      <dgm:prSet presAssocID="{9B886D3A-2322-4A3F-A09B-1A770DB4D93A}" presName="desTx" presStyleLbl="revTx" presStyleIdx="18" presStyleCnt="50" custAng="3848034">
        <dgm:presLayoutVars>
          <dgm:bulletEnabled val="1"/>
        </dgm:presLayoutVars>
      </dgm:prSet>
      <dgm:spPr/>
    </dgm:pt>
    <dgm:pt modelId="{552B49FB-DBB4-4048-AEA2-D289528CED82}" type="pres">
      <dgm:prSet presAssocID="{9B886D3A-2322-4A3F-A09B-1A770DB4D93A}" presName="desBackupRightNorm" presStyleCnt="0"/>
      <dgm:spPr/>
    </dgm:pt>
    <dgm:pt modelId="{67FDCE34-515B-454C-A495-1647F6B14DAB}" type="pres">
      <dgm:prSet presAssocID="{653217B6-B7DD-41E0-8A86-62AE3DCCFEFC}" presName="desSpace" presStyleCnt="0"/>
      <dgm:spPr/>
    </dgm:pt>
    <dgm:pt modelId="{64103702-1548-45C8-85FD-C6809DD86EE4}" type="pres">
      <dgm:prSet presAssocID="{95C18CA7-2B75-4AF6-991E-0F23B5534BAC}" presName="desBackupLeftNorm" presStyleCnt="0"/>
      <dgm:spPr/>
    </dgm:pt>
    <dgm:pt modelId="{35A987FD-CE8E-457F-A200-EBF81BFDC9E3}" type="pres">
      <dgm:prSet presAssocID="{95C18CA7-2B75-4AF6-991E-0F23B5534BAC}" presName="desComposite" presStyleCnt="0"/>
      <dgm:spPr/>
    </dgm:pt>
    <dgm:pt modelId="{96E4B1FB-3C13-4904-9C2E-8A1C32FFB470}" type="pres">
      <dgm:prSet presAssocID="{95C18CA7-2B75-4AF6-991E-0F23B5534BAC}" presName="desCircle" presStyleLbl="node1" presStyleIdx="9" presStyleCnt="24" custAng="3848034"/>
      <dgm:spPr>
        <a:solidFill>
          <a:srgbClr val="444444"/>
        </a:solidFill>
      </dgm:spPr>
    </dgm:pt>
    <dgm:pt modelId="{24BA2C03-F5B7-4515-A3A4-CE11EF6A85CA}" type="pres">
      <dgm:prSet presAssocID="{95C18CA7-2B75-4AF6-991E-0F23B5534BAC}" presName="chTx" presStyleLbl="revTx" presStyleIdx="19" presStyleCnt="50" custAng="3848034"/>
      <dgm:spPr/>
    </dgm:pt>
    <dgm:pt modelId="{9067AED8-51AA-4E6D-BA41-03660842E8A7}" type="pres">
      <dgm:prSet presAssocID="{95C18CA7-2B75-4AF6-991E-0F23B5534BAC}" presName="desTx" presStyleLbl="revTx" presStyleIdx="20" presStyleCnt="50" custAng="3848034">
        <dgm:presLayoutVars>
          <dgm:bulletEnabled val="1"/>
        </dgm:presLayoutVars>
      </dgm:prSet>
      <dgm:spPr/>
    </dgm:pt>
    <dgm:pt modelId="{B954B2EA-9845-47FE-8EBD-5BB39A95F48F}" type="pres">
      <dgm:prSet presAssocID="{95C18CA7-2B75-4AF6-991E-0F23B5534BAC}" presName="desBackupRightNorm" presStyleCnt="0"/>
      <dgm:spPr/>
    </dgm:pt>
    <dgm:pt modelId="{C8CB0543-952C-4F0A-895B-131A6BE9EEAF}" type="pres">
      <dgm:prSet presAssocID="{0F450014-F322-492B-8771-2521728FB5DD}" presName="desSpace" presStyleCnt="0"/>
      <dgm:spPr/>
    </dgm:pt>
    <dgm:pt modelId="{28853CDC-F40D-4DE8-BC10-6E6A9DD4435B}" type="pres">
      <dgm:prSet presAssocID="{71D2DAF2-93F8-4308-A40B-F76FBA116CA7}" presName="desBackupLeftNorm" presStyleCnt="0"/>
      <dgm:spPr/>
    </dgm:pt>
    <dgm:pt modelId="{541C88D0-E43B-40D9-A7A3-2EA4DC2E2F06}" type="pres">
      <dgm:prSet presAssocID="{71D2DAF2-93F8-4308-A40B-F76FBA116CA7}" presName="desComposite" presStyleCnt="0"/>
      <dgm:spPr/>
    </dgm:pt>
    <dgm:pt modelId="{FBD270F0-C9D1-4683-A1C9-F36D5C5F5206}" type="pres">
      <dgm:prSet presAssocID="{71D2DAF2-93F8-4308-A40B-F76FBA116CA7}" presName="desCircle" presStyleLbl="node1" presStyleIdx="10" presStyleCnt="24" custAng="3848034"/>
      <dgm:spPr>
        <a:solidFill>
          <a:srgbClr val="444444"/>
        </a:solidFill>
      </dgm:spPr>
    </dgm:pt>
    <dgm:pt modelId="{DEA6255C-6F7B-471B-9476-DC2C20F58CE4}" type="pres">
      <dgm:prSet presAssocID="{71D2DAF2-93F8-4308-A40B-F76FBA116CA7}" presName="chTx" presStyleLbl="revTx" presStyleIdx="21" presStyleCnt="50" custAng="3848034"/>
      <dgm:spPr/>
    </dgm:pt>
    <dgm:pt modelId="{488A849C-3516-4306-884E-54D7ABA10311}" type="pres">
      <dgm:prSet presAssocID="{71D2DAF2-93F8-4308-A40B-F76FBA116CA7}" presName="desTx" presStyleLbl="revTx" presStyleIdx="22" presStyleCnt="50" custAng="3848034">
        <dgm:presLayoutVars>
          <dgm:bulletEnabled val="1"/>
        </dgm:presLayoutVars>
      </dgm:prSet>
      <dgm:spPr/>
    </dgm:pt>
    <dgm:pt modelId="{8BA7EC6F-4AEC-49B3-80B3-F6AF2E3D61E9}" type="pres">
      <dgm:prSet presAssocID="{71D2DAF2-93F8-4308-A40B-F76FBA116CA7}" presName="desBackupRightNorm" presStyleCnt="0"/>
      <dgm:spPr/>
    </dgm:pt>
    <dgm:pt modelId="{198EE15E-AFE5-4A8B-BF0F-15A462A01E6A}" type="pres">
      <dgm:prSet presAssocID="{D782A71C-A8D7-4688-BED1-A845A051F183}" presName="desSpace" presStyleCnt="0"/>
      <dgm:spPr/>
    </dgm:pt>
    <dgm:pt modelId="{2108518D-7FD9-4B23-A24B-CFB2EF6EFDB9}" type="pres">
      <dgm:prSet presAssocID="{17A1AF6A-3723-4234-85EA-87AA685B786F}" presName="desBackupLeftNorm" presStyleCnt="0"/>
      <dgm:spPr/>
    </dgm:pt>
    <dgm:pt modelId="{467686D2-FEEA-4120-954E-40B0253F6F38}" type="pres">
      <dgm:prSet presAssocID="{17A1AF6A-3723-4234-85EA-87AA685B786F}" presName="desComposite" presStyleCnt="0"/>
      <dgm:spPr/>
    </dgm:pt>
    <dgm:pt modelId="{CFC29840-B38E-42D6-92F2-A7433DFF0985}" type="pres">
      <dgm:prSet presAssocID="{17A1AF6A-3723-4234-85EA-87AA685B786F}" presName="desCircle" presStyleLbl="node1" presStyleIdx="11" presStyleCnt="24" custAng="3848034"/>
      <dgm:spPr>
        <a:solidFill>
          <a:srgbClr val="444444"/>
        </a:solidFill>
      </dgm:spPr>
    </dgm:pt>
    <dgm:pt modelId="{97AFDF42-3E7F-457C-BE89-C2302E4CDB55}" type="pres">
      <dgm:prSet presAssocID="{17A1AF6A-3723-4234-85EA-87AA685B786F}" presName="chTx" presStyleLbl="revTx" presStyleIdx="23" presStyleCnt="50" custAng="3848034"/>
      <dgm:spPr/>
    </dgm:pt>
    <dgm:pt modelId="{30136F1C-732C-4836-8AD3-982FE8B2A443}" type="pres">
      <dgm:prSet presAssocID="{17A1AF6A-3723-4234-85EA-87AA685B786F}" presName="desTx" presStyleLbl="revTx" presStyleIdx="24" presStyleCnt="50" custAng="3848034">
        <dgm:presLayoutVars>
          <dgm:bulletEnabled val="1"/>
        </dgm:presLayoutVars>
      </dgm:prSet>
      <dgm:spPr/>
    </dgm:pt>
    <dgm:pt modelId="{29457AD9-9933-4B92-9F1E-72ECC056FCBA}" type="pres">
      <dgm:prSet presAssocID="{17A1AF6A-3723-4234-85EA-87AA685B786F}" presName="desBackupRightNorm" presStyleCnt="0"/>
      <dgm:spPr/>
    </dgm:pt>
    <dgm:pt modelId="{9D48CD19-E132-48E6-91DE-0AC9791A4908}" type="pres">
      <dgm:prSet presAssocID="{1915BC65-D661-498D-A820-2A7A26E3325A}" presName="desSpace" presStyleCnt="0"/>
      <dgm:spPr/>
    </dgm:pt>
    <dgm:pt modelId="{FA3D1E89-0D3B-4AD2-A02C-504CCF07B28B}" type="pres">
      <dgm:prSet presAssocID="{1E34FA80-79B6-4759-88B1-11D109E3DCDB}" presName="desBackupLeftNorm" presStyleCnt="0"/>
      <dgm:spPr/>
    </dgm:pt>
    <dgm:pt modelId="{B0E37610-7A2C-4450-B0D7-7EF7DDAB2638}" type="pres">
      <dgm:prSet presAssocID="{1E34FA80-79B6-4759-88B1-11D109E3DCDB}" presName="desComposite" presStyleCnt="0"/>
      <dgm:spPr/>
    </dgm:pt>
    <dgm:pt modelId="{12CDF789-CBF4-47B3-B0B9-524048AE22C9}" type="pres">
      <dgm:prSet presAssocID="{1E34FA80-79B6-4759-88B1-11D109E3DCDB}" presName="desCircle" presStyleLbl="node1" presStyleIdx="12" presStyleCnt="24" custAng="3848034"/>
      <dgm:spPr>
        <a:solidFill>
          <a:srgbClr val="444444"/>
        </a:solidFill>
      </dgm:spPr>
    </dgm:pt>
    <dgm:pt modelId="{3769EF28-C7F4-43F4-8427-C03E47B9CD3D}" type="pres">
      <dgm:prSet presAssocID="{1E34FA80-79B6-4759-88B1-11D109E3DCDB}" presName="chTx" presStyleLbl="revTx" presStyleIdx="25" presStyleCnt="50" custAng="3848034"/>
      <dgm:spPr/>
    </dgm:pt>
    <dgm:pt modelId="{3C74D420-2CB4-478C-90EA-A8E7D76E1F0D}" type="pres">
      <dgm:prSet presAssocID="{1E34FA80-79B6-4759-88B1-11D109E3DCDB}" presName="desTx" presStyleLbl="revTx" presStyleIdx="26" presStyleCnt="50" custAng="3848034">
        <dgm:presLayoutVars>
          <dgm:bulletEnabled val="1"/>
        </dgm:presLayoutVars>
      </dgm:prSet>
      <dgm:spPr/>
    </dgm:pt>
    <dgm:pt modelId="{295F3A07-F21F-4431-8E71-13D43D4E6BCC}" type="pres">
      <dgm:prSet presAssocID="{1E34FA80-79B6-4759-88B1-11D109E3DCDB}" presName="desBackupRightNorm" presStyleCnt="0"/>
      <dgm:spPr/>
    </dgm:pt>
    <dgm:pt modelId="{E42A93A8-1740-429F-A0DB-610642FF2117}" type="pres">
      <dgm:prSet presAssocID="{A162A0F6-B72F-4CF5-9C04-97E27508D731}" presName="desSpace" presStyleCnt="0"/>
      <dgm:spPr/>
    </dgm:pt>
    <dgm:pt modelId="{69065478-A27C-40B9-AE8C-D607B05472E9}" type="pres">
      <dgm:prSet presAssocID="{725CD319-2843-4CEC-A2A4-141276D91B60}" presName="desBackupLeftNorm" presStyleCnt="0"/>
      <dgm:spPr/>
    </dgm:pt>
    <dgm:pt modelId="{97194B85-14A0-448D-A0CB-387FA82C728F}" type="pres">
      <dgm:prSet presAssocID="{725CD319-2843-4CEC-A2A4-141276D91B60}" presName="desComposite" presStyleCnt="0"/>
      <dgm:spPr/>
    </dgm:pt>
    <dgm:pt modelId="{BE33D1C5-7F23-40DE-B597-AC7CEE705BA0}" type="pres">
      <dgm:prSet presAssocID="{725CD319-2843-4CEC-A2A4-141276D91B60}" presName="desCircle" presStyleLbl="node1" presStyleIdx="13" presStyleCnt="24" custAng="3848034"/>
      <dgm:spPr>
        <a:solidFill>
          <a:srgbClr val="444444"/>
        </a:solidFill>
      </dgm:spPr>
    </dgm:pt>
    <dgm:pt modelId="{8A84EB0A-A6C8-43C9-8222-7C114339785D}" type="pres">
      <dgm:prSet presAssocID="{725CD319-2843-4CEC-A2A4-141276D91B60}" presName="chTx" presStyleLbl="revTx" presStyleIdx="27" presStyleCnt="50" custAng="3848034"/>
      <dgm:spPr/>
    </dgm:pt>
    <dgm:pt modelId="{ACD14CB6-8F18-4D38-AE2B-D8D10E71DE13}" type="pres">
      <dgm:prSet presAssocID="{725CD319-2843-4CEC-A2A4-141276D91B60}" presName="desTx" presStyleLbl="revTx" presStyleIdx="28" presStyleCnt="50" custAng="3848034">
        <dgm:presLayoutVars>
          <dgm:bulletEnabled val="1"/>
        </dgm:presLayoutVars>
      </dgm:prSet>
      <dgm:spPr/>
    </dgm:pt>
    <dgm:pt modelId="{9B09C15F-9C7D-4E2A-99E6-42F1B7DCEA57}" type="pres">
      <dgm:prSet presAssocID="{725CD319-2843-4CEC-A2A4-141276D91B60}" presName="desBackupRightNorm" presStyleCnt="0"/>
      <dgm:spPr/>
    </dgm:pt>
    <dgm:pt modelId="{D8BE62A4-89A7-45ED-8D6A-FE3421FEBA0C}" type="pres">
      <dgm:prSet presAssocID="{B5E660B1-A7D6-4532-BFD9-6343D439B2B8}" presName="desSpace" presStyleCnt="0"/>
      <dgm:spPr/>
    </dgm:pt>
    <dgm:pt modelId="{0A266D1D-1103-4158-8D7A-ADD4136BEE73}" type="pres">
      <dgm:prSet presAssocID="{A0C449BD-C987-4CE7-83AE-AA4466BB6318}" presName="desBackupLeftNorm" presStyleCnt="0"/>
      <dgm:spPr/>
    </dgm:pt>
    <dgm:pt modelId="{53602F12-70FC-4CDD-9827-A8E6F8B1D7AE}" type="pres">
      <dgm:prSet presAssocID="{A0C449BD-C987-4CE7-83AE-AA4466BB6318}" presName="desComposite" presStyleCnt="0"/>
      <dgm:spPr/>
    </dgm:pt>
    <dgm:pt modelId="{BD7314DF-035A-4150-BF99-E4E153475F47}" type="pres">
      <dgm:prSet presAssocID="{A0C449BD-C987-4CE7-83AE-AA4466BB6318}" presName="desCircle" presStyleLbl="node1" presStyleIdx="14" presStyleCnt="24" custAng="3848034"/>
      <dgm:spPr>
        <a:solidFill>
          <a:srgbClr val="444444"/>
        </a:solidFill>
      </dgm:spPr>
    </dgm:pt>
    <dgm:pt modelId="{B0FFE1E7-6896-4571-AE79-9DA422D02C21}" type="pres">
      <dgm:prSet presAssocID="{A0C449BD-C987-4CE7-83AE-AA4466BB6318}" presName="chTx" presStyleLbl="revTx" presStyleIdx="29" presStyleCnt="50" custAng="3848034"/>
      <dgm:spPr/>
    </dgm:pt>
    <dgm:pt modelId="{93FADBF8-41D7-427E-8365-AC340FF7D300}" type="pres">
      <dgm:prSet presAssocID="{A0C449BD-C987-4CE7-83AE-AA4466BB6318}" presName="desTx" presStyleLbl="revTx" presStyleIdx="30" presStyleCnt="50" custAng="3848034">
        <dgm:presLayoutVars>
          <dgm:bulletEnabled val="1"/>
        </dgm:presLayoutVars>
      </dgm:prSet>
      <dgm:spPr/>
    </dgm:pt>
    <dgm:pt modelId="{76E22090-1B3A-41E5-A10B-03137FD6A510}" type="pres">
      <dgm:prSet presAssocID="{A0C449BD-C987-4CE7-83AE-AA4466BB6318}" presName="desBackupRightNorm" presStyleCnt="0"/>
      <dgm:spPr/>
    </dgm:pt>
    <dgm:pt modelId="{DE2E9474-24D3-4BC4-8752-11085F534FB8}" type="pres">
      <dgm:prSet presAssocID="{24EFDED3-339A-4644-B4A0-84A6FB2B213D}" presName="desSpace" presStyleCnt="0"/>
      <dgm:spPr/>
    </dgm:pt>
    <dgm:pt modelId="{F62DC880-1623-4359-BA64-557C49EF8070}" type="pres">
      <dgm:prSet presAssocID="{BC0F3969-EDAC-45E1-B44B-67A4B1172518}" presName="parComposite" presStyleCnt="0"/>
      <dgm:spPr/>
    </dgm:pt>
    <dgm:pt modelId="{CD4DFE19-2F6B-4C5D-A580-C6408F8847CD}" type="pres">
      <dgm:prSet presAssocID="{BC0F3969-EDAC-45E1-B44B-67A4B1172518}" presName="parBigCircle" presStyleLbl="node0" presStyleIdx="1" presStyleCnt="2" custAng="3848034"/>
      <dgm:spPr>
        <a:solidFill>
          <a:srgbClr val="444444"/>
        </a:solidFill>
      </dgm:spPr>
    </dgm:pt>
    <dgm:pt modelId="{F50C3262-90C4-4D04-950B-410F34807EDE}" type="pres">
      <dgm:prSet presAssocID="{BC0F3969-EDAC-45E1-B44B-67A4B1172518}" presName="parTx" presStyleLbl="revTx" presStyleIdx="31" presStyleCnt="50" custAng="3848034"/>
      <dgm:spPr/>
    </dgm:pt>
    <dgm:pt modelId="{3FF5C3E1-A290-4D2A-B87C-6D0E8D66BA80}" type="pres">
      <dgm:prSet presAssocID="{BC0F3969-EDAC-45E1-B44B-67A4B1172518}" presName="bSpace" presStyleCnt="0"/>
      <dgm:spPr/>
    </dgm:pt>
    <dgm:pt modelId="{3F7345AA-E644-4507-8614-34023EB9BC34}" type="pres">
      <dgm:prSet presAssocID="{BC0F3969-EDAC-45E1-B44B-67A4B1172518}" presName="parBackupNorm" presStyleCnt="0"/>
      <dgm:spPr/>
    </dgm:pt>
    <dgm:pt modelId="{CBBB8AB4-77B3-4B79-990B-A4C48E4EBC53}" type="pres">
      <dgm:prSet presAssocID="{2106F662-683F-42D7-BEDE-D7A1909F1DFF}" presName="parSpace" presStyleCnt="0"/>
      <dgm:spPr/>
    </dgm:pt>
    <dgm:pt modelId="{6937EA28-9FEF-4F0F-8D1B-F69D794072F3}" type="pres">
      <dgm:prSet presAssocID="{2BA24FD0-F99A-48C1-9220-E3B8D1C4BE30}" presName="desBackupLeftNorm" presStyleCnt="0"/>
      <dgm:spPr/>
    </dgm:pt>
    <dgm:pt modelId="{4E5251F7-1DAD-4FB3-88CF-5DA41E645C70}" type="pres">
      <dgm:prSet presAssocID="{2BA24FD0-F99A-48C1-9220-E3B8D1C4BE30}" presName="desComposite" presStyleCnt="0"/>
      <dgm:spPr/>
    </dgm:pt>
    <dgm:pt modelId="{8D02EDF7-F479-4A82-99F7-B5F6E9B24874}" type="pres">
      <dgm:prSet presAssocID="{2BA24FD0-F99A-48C1-9220-E3B8D1C4BE30}" presName="desCircle" presStyleLbl="node1" presStyleIdx="15" presStyleCnt="24" custAng="3848034"/>
      <dgm:spPr>
        <a:solidFill>
          <a:srgbClr val="444444"/>
        </a:solidFill>
      </dgm:spPr>
    </dgm:pt>
    <dgm:pt modelId="{DAA1F77C-8545-4B6A-93FD-4350AB24EF8D}" type="pres">
      <dgm:prSet presAssocID="{2BA24FD0-F99A-48C1-9220-E3B8D1C4BE30}" presName="chTx" presStyleLbl="revTx" presStyleIdx="32" presStyleCnt="50" custAng="3848034"/>
      <dgm:spPr/>
    </dgm:pt>
    <dgm:pt modelId="{C6963865-0A57-4A89-867A-0890BC763D60}" type="pres">
      <dgm:prSet presAssocID="{2BA24FD0-F99A-48C1-9220-E3B8D1C4BE30}" presName="desTx" presStyleLbl="revTx" presStyleIdx="33" presStyleCnt="50" custAng="3848034">
        <dgm:presLayoutVars>
          <dgm:bulletEnabled val="1"/>
        </dgm:presLayoutVars>
      </dgm:prSet>
      <dgm:spPr/>
    </dgm:pt>
    <dgm:pt modelId="{73920AC6-F4A1-4AA6-9490-9B7E18083A33}" type="pres">
      <dgm:prSet presAssocID="{2BA24FD0-F99A-48C1-9220-E3B8D1C4BE30}" presName="desBackupRightNorm" presStyleCnt="0"/>
      <dgm:spPr/>
    </dgm:pt>
    <dgm:pt modelId="{44FA55EC-C7AB-493F-A2E9-4DF2013515E1}" type="pres">
      <dgm:prSet presAssocID="{77099149-8A53-4ED2-A469-D31E0C075D4A}" presName="desSpace" presStyleCnt="0"/>
      <dgm:spPr/>
    </dgm:pt>
    <dgm:pt modelId="{ACCB2215-EBB6-449B-B101-54BC74D55C86}" type="pres">
      <dgm:prSet presAssocID="{693D7B48-0B25-4884-A7FB-843354BB487E}" presName="desBackupLeftNorm" presStyleCnt="0"/>
      <dgm:spPr/>
    </dgm:pt>
    <dgm:pt modelId="{6EBC687F-DA31-46CE-84BD-C81B63EDBD82}" type="pres">
      <dgm:prSet presAssocID="{693D7B48-0B25-4884-A7FB-843354BB487E}" presName="desComposite" presStyleCnt="0"/>
      <dgm:spPr/>
    </dgm:pt>
    <dgm:pt modelId="{44BF485B-F009-485F-8E6A-42CAC16ADC86}" type="pres">
      <dgm:prSet presAssocID="{693D7B48-0B25-4884-A7FB-843354BB487E}" presName="desCircle" presStyleLbl="node1" presStyleIdx="16" presStyleCnt="24" custAng="3848034"/>
      <dgm:spPr>
        <a:solidFill>
          <a:srgbClr val="444444"/>
        </a:solidFill>
      </dgm:spPr>
    </dgm:pt>
    <dgm:pt modelId="{7BE932C0-CF25-4D0E-B7E1-6E1D7B3F0FF2}" type="pres">
      <dgm:prSet presAssocID="{693D7B48-0B25-4884-A7FB-843354BB487E}" presName="chTx" presStyleLbl="revTx" presStyleIdx="34" presStyleCnt="50" custAng="3848034"/>
      <dgm:spPr/>
    </dgm:pt>
    <dgm:pt modelId="{568129F1-CE4C-43E4-ABC4-A877CED1F98F}" type="pres">
      <dgm:prSet presAssocID="{693D7B48-0B25-4884-A7FB-843354BB487E}" presName="desTx" presStyleLbl="revTx" presStyleIdx="35" presStyleCnt="50" custAng="3848034">
        <dgm:presLayoutVars>
          <dgm:bulletEnabled val="1"/>
        </dgm:presLayoutVars>
      </dgm:prSet>
      <dgm:spPr/>
    </dgm:pt>
    <dgm:pt modelId="{6E5BFE5C-DF5C-4869-B7D6-4144D26769D6}" type="pres">
      <dgm:prSet presAssocID="{693D7B48-0B25-4884-A7FB-843354BB487E}" presName="desBackupRightNorm" presStyleCnt="0"/>
      <dgm:spPr/>
    </dgm:pt>
    <dgm:pt modelId="{B0F8E935-A5C3-46CB-90B7-A54E9FA7A87A}" type="pres">
      <dgm:prSet presAssocID="{3685DB82-60E6-424B-ADFE-5DBDC551A311}" presName="desSpace" presStyleCnt="0"/>
      <dgm:spPr/>
    </dgm:pt>
    <dgm:pt modelId="{3DCD0396-5A7F-49A2-90B3-2294F4B6A42C}" type="pres">
      <dgm:prSet presAssocID="{4645275C-5089-46A6-9018-74B7B20301D8}" presName="desBackupLeftNorm" presStyleCnt="0"/>
      <dgm:spPr/>
    </dgm:pt>
    <dgm:pt modelId="{7A8E3D36-254F-4986-9056-D37A5405725F}" type="pres">
      <dgm:prSet presAssocID="{4645275C-5089-46A6-9018-74B7B20301D8}" presName="desComposite" presStyleCnt="0"/>
      <dgm:spPr/>
    </dgm:pt>
    <dgm:pt modelId="{E0820DC8-6791-48A3-9D18-43B5BDCCF92D}" type="pres">
      <dgm:prSet presAssocID="{4645275C-5089-46A6-9018-74B7B20301D8}" presName="desCircle" presStyleLbl="node1" presStyleIdx="17" presStyleCnt="24" custAng="3848034"/>
      <dgm:spPr>
        <a:solidFill>
          <a:srgbClr val="444444"/>
        </a:solidFill>
      </dgm:spPr>
    </dgm:pt>
    <dgm:pt modelId="{51DD6874-5A62-4ED1-A87A-E89D90470D72}" type="pres">
      <dgm:prSet presAssocID="{4645275C-5089-46A6-9018-74B7B20301D8}" presName="chTx" presStyleLbl="revTx" presStyleIdx="36" presStyleCnt="50" custAng="3848034"/>
      <dgm:spPr/>
    </dgm:pt>
    <dgm:pt modelId="{6DD4495D-1375-45EF-8684-B5BD257BF69F}" type="pres">
      <dgm:prSet presAssocID="{4645275C-5089-46A6-9018-74B7B20301D8}" presName="desTx" presStyleLbl="revTx" presStyleIdx="37" presStyleCnt="50" custAng="3848034">
        <dgm:presLayoutVars>
          <dgm:bulletEnabled val="1"/>
        </dgm:presLayoutVars>
      </dgm:prSet>
      <dgm:spPr/>
    </dgm:pt>
    <dgm:pt modelId="{52EE4A1D-D437-4AFD-889C-104B66E329A3}" type="pres">
      <dgm:prSet presAssocID="{4645275C-5089-46A6-9018-74B7B20301D8}" presName="desBackupRightNorm" presStyleCnt="0"/>
      <dgm:spPr/>
    </dgm:pt>
    <dgm:pt modelId="{2EB4B43E-EA9E-449B-A15B-B557F77AC0A3}" type="pres">
      <dgm:prSet presAssocID="{F8DA5AE9-CB07-46E7-AC98-04318B37EC6B}" presName="desSpace" presStyleCnt="0"/>
      <dgm:spPr/>
    </dgm:pt>
    <dgm:pt modelId="{34A60D49-7964-4DEA-9D18-D8BDDED1FEA1}" type="pres">
      <dgm:prSet presAssocID="{EF39CF75-7EC8-47E4-8B3C-1FC6D40A3B2C}" presName="desBackupLeftNorm" presStyleCnt="0"/>
      <dgm:spPr/>
    </dgm:pt>
    <dgm:pt modelId="{7CA6E092-6333-4E6F-BFB3-76317007F1D4}" type="pres">
      <dgm:prSet presAssocID="{EF39CF75-7EC8-47E4-8B3C-1FC6D40A3B2C}" presName="desComposite" presStyleCnt="0"/>
      <dgm:spPr/>
    </dgm:pt>
    <dgm:pt modelId="{A048534A-E4C4-4A32-A630-3CEF20A00991}" type="pres">
      <dgm:prSet presAssocID="{EF39CF75-7EC8-47E4-8B3C-1FC6D40A3B2C}" presName="desCircle" presStyleLbl="node1" presStyleIdx="18" presStyleCnt="24" custAng="3848034"/>
      <dgm:spPr>
        <a:solidFill>
          <a:srgbClr val="444444"/>
        </a:solidFill>
      </dgm:spPr>
    </dgm:pt>
    <dgm:pt modelId="{579382F7-60D0-4E3E-BEB4-D4328BD2CE87}" type="pres">
      <dgm:prSet presAssocID="{EF39CF75-7EC8-47E4-8B3C-1FC6D40A3B2C}" presName="chTx" presStyleLbl="revTx" presStyleIdx="38" presStyleCnt="50" custAng="3848034"/>
      <dgm:spPr/>
    </dgm:pt>
    <dgm:pt modelId="{CBD8A14F-8B0E-41E0-8702-6530DDF00346}" type="pres">
      <dgm:prSet presAssocID="{EF39CF75-7EC8-47E4-8B3C-1FC6D40A3B2C}" presName="desTx" presStyleLbl="revTx" presStyleIdx="39" presStyleCnt="50" custAng="3848034">
        <dgm:presLayoutVars>
          <dgm:bulletEnabled val="1"/>
        </dgm:presLayoutVars>
      </dgm:prSet>
      <dgm:spPr/>
    </dgm:pt>
    <dgm:pt modelId="{3C611434-3440-4326-8AAC-2F80FA9B4ABC}" type="pres">
      <dgm:prSet presAssocID="{EF39CF75-7EC8-47E4-8B3C-1FC6D40A3B2C}" presName="desBackupRightNorm" presStyleCnt="0"/>
      <dgm:spPr/>
    </dgm:pt>
    <dgm:pt modelId="{494F6DCC-D6DC-456E-AFCB-590FF0903371}" type="pres">
      <dgm:prSet presAssocID="{52758993-6E49-427F-A61C-DD50AED316C8}" presName="desSpace" presStyleCnt="0"/>
      <dgm:spPr/>
    </dgm:pt>
    <dgm:pt modelId="{6DDBE080-A240-453A-BBF4-9E19BD172D15}" type="pres">
      <dgm:prSet presAssocID="{AABF3148-74A0-43BE-9B13-730B43FED0D3}" presName="desBackupLeftNorm" presStyleCnt="0"/>
      <dgm:spPr/>
    </dgm:pt>
    <dgm:pt modelId="{F27DB686-8442-4C81-A2D6-5B0A70DA38BD}" type="pres">
      <dgm:prSet presAssocID="{AABF3148-74A0-43BE-9B13-730B43FED0D3}" presName="desComposite" presStyleCnt="0"/>
      <dgm:spPr/>
    </dgm:pt>
    <dgm:pt modelId="{2DB7A95A-1DB7-4D53-9889-488446CF26E4}" type="pres">
      <dgm:prSet presAssocID="{AABF3148-74A0-43BE-9B13-730B43FED0D3}" presName="desCircle" presStyleLbl="node1" presStyleIdx="19" presStyleCnt="24" custAng="3848034"/>
      <dgm:spPr>
        <a:solidFill>
          <a:srgbClr val="444444"/>
        </a:solidFill>
      </dgm:spPr>
    </dgm:pt>
    <dgm:pt modelId="{5D248D6D-4523-4F3E-8C37-3579F171F1BF}" type="pres">
      <dgm:prSet presAssocID="{AABF3148-74A0-43BE-9B13-730B43FED0D3}" presName="chTx" presStyleLbl="revTx" presStyleIdx="40" presStyleCnt="50" custAng="3848034"/>
      <dgm:spPr/>
    </dgm:pt>
    <dgm:pt modelId="{F88BEF44-8773-4B3A-85D2-58855605BC6B}" type="pres">
      <dgm:prSet presAssocID="{AABF3148-74A0-43BE-9B13-730B43FED0D3}" presName="desTx" presStyleLbl="revTx" presStyleIdx="41" presStyleCnt="50" custAng="3848034">
        <dgm:presLayoutVars>
          <dgm:bulletEnabled val="1"/>
        </dgm:presLayoutVars>
      </dgm:prSet>
      <dgm:spPr/>
    </dgm:pt>
    <dgm:pt modelId="{68A4ACF4-FB57-4621-AEE1-BF3EEEB79A8D}" type="pres">
      <dgm:prSet presAssocID="{AABF3148-74A0-43BE-9B13-730B43FED0D3}" presName="desBackupRightNorm" presStyleCnt="0"/>
      <dgm:spPr/>
    </dgm:pt>
    <dgm:pt modelId="{A6577DD8-A6A1-4442-A86C-022E2945D60F}" type="pres">
      <dgm:prSet presAssocID="{4FA44759-DCE1-4ED9-9ADE-C87C8D74664F}" presName="desSpace" presStyleCnt="0"/>
      <dgm:spPr/>
    </dgm:pt>
    <dgm:pt modelId="{8F6DA8C8-7CC7-4205-BE59-18151FE4B264}" type="pres">
      <dgm:prSet presAssocID="{324E1569-4E9D-4A94-A826-845B5E6A1841}" presName="desBackupLeftNorm" presStyleCnt="0"/>
      <dgm:spPr/>
    </dgm:pt>
    <dgm:pt modelId="{B8D98EDD-FCB1-48F4-9D36-D3080B73B6A6}" type="pres">
      <dgm:prSet presAssocID="{324E1569-4E9D-4A94-A826-845B5E6A1841}" presName="desComposite" presStyleCnt="0"/>
      <dgm:spPr/>
    </dgm:pt>
    <dgm:pt modelId="{FF9B637B-7A0E-447F-B5CD-2BCE91715522}" type="pres">
      <dgm:prSet presAssocID="{324E1569-4E9D-4A94-A826-845B5E6A1841}" presName="desCircle" presStyleLbl="node1" presStyleIdx="20" presStyleCnt="24" custAng="3848034"/>
      <dgm:spPr>
        <a:solidFill>
          <a:srgbClr val="444444"/>
        </a:solidFill>
      </dgm:spPr>
    </dgm:pt>
    <dgm:pt modelId="{32B2E264-B7B5-4681-8B25-DC4361B4E6B0}" type="pres">
      <dgm:prSet presAssocID="{324E1569-4E9D-4A94-A826-845B5E6A1841}" presName="chTx" presStyleLbl="revTx" presStyleIdx="42" presStyleCnt="50" custAng="3848034"/>
      <dgm:spPr/>
    </dgm:pt>
    <dgm:pt modelId="{868AB88F-83CD-49F0-BAC3-92CF998A3667}" type="pres">
      <dgm:prSet presAssocID="{324E1569-4E9D-4A94-A826-845B5E6A1841}" presName="desTx" presStyleLbl="revTx" presStyleIdx="43" presStyleCnt="50" custAng="3848034">
        <dgm:presLayoutVars>
          <dgm:bulletEnabled val="1"/>
        </dgm:presLayoutVars>
      </dgm:prSet>
      <dgm:spPr/>
    </dgm:pt>
    <dgm:pt modelId="{9CA42B09-F717-4862-A8F8-FDC760135D17}" type="pres">
      <dgm:prSet presAssocID="{324E1569-4E9D-4A94-A826-845B5E6A1841}" presName="desBackupRightNorm" presStyleCnt="0"/>
      <dgm:spPr/>
    </dgm:pt>
    <dgm:pt modelId="{8A7C8877-FDF9-4EEB-805E-A6F6D417595B}" type="pres">
      <dgm:prSet presAssocID="{539CB799-8F04-45ED-8775-C4125B5C036C}" presName="desSpace" presStyleCnt="0"/>
      <dgm:spPr/>
    </dgm:pt>
    <dgm:pt modelId="{6EE65183-5522-460B-9384-D2AD91332D12}" type="pres">
      <dgm:prSet presAssocID="{C78F8F9F-D70E-42CB-8D94-F9E54E7E0755}" presName="desBackupLeftNorm" presStyleCnt="0"/>
      <dgm:spPr/>
    </dgm:pt>
    <dgm:pt modelId="{1DB38B93-6B75-45F2-A738-920B46FB774A}" type="pres">
      <dgm:prSet presAssocID="{C78F8F9F-D70E-42CB-8D94-F9E54E7E0755}" presName="desComposite" presStyleCnt="0"/>
      <dgm:spPr/>
    </dgm:pt>
    <dgm:pt modelId="{7D8E1F2D-14FC-4E98-A192-22B4F59C17CE}" type="pres">
      <dgm:prSet presAssocID="{C78F8F9F-D70E-42CB-8D94-F9E54E7E0755}" presName="desCircle" presStyleLbl="node1" presStyleIdx="21" presStyleCnt="24" custAng="3848034"/>
      <dgm:spPr>
        <a:solidFill>
          <a:srgbClr val="444444"/>
        </a:solidFill>
      </dgm:spPr>
    </dgm:pt>
    <dgm:pt modelId="{C5520B87-9E76-4D73-A468-00E57E80FDFA}" type="pres">
      <dgm:prSet presAssocID="{C78F8F9F-D70E-42CB-8D94-F9E54E7E0755}" presName="chTx" presStyleLbl="revTx" presStyleIdx="44" presStyleCnt="50" custAng="3848034"/>
      <dgm:spPr/>
    </dgm:pt>
    <dgm:pt modelId="{626CB8DB-2659-46A2-A539-EE4F0CB8831B}" type="pres">
      <dgm:prSet presAssocID="{C78F8F9F-D70E-42CB-8D94-F9E54E7E0755}" presName="desTx" presStyleLbl="revTx" presStyleIdx="45" presStyleCnt="50" custAng="3848034">
        <dgm:presLayoutVars>
          <dgm:bulletEnabled val="1"/>
        </dgm:presLayoutVars>
      </dgm:prSet>
      <dgm:spPr/>
    </dgm:pt>
    <dgm:pt modelId="{7E3B3734-5686-4C42-A7B5-B0273DFB300B}" type="pres">
      <dgm:prSet presAssocID="{C78F8F9F-D70E-42CB-8D94-F9E54E7E0755}" presName="desBackupRightNorm" presStyleCnt="0"/>
      <dgm:spPr/>
    </dgm:pt>
    <dgm:pt modelId="{BD5B71A0-C1F2-497B-84BE-91A2818FF7C9}" type="pres">
      <dgm:prSet presAssocID="{A5DC24A7-6264-434E-BCB2-AB96AB1ECA01}" presName="desSpace" presStyleCnt="0"/>
      <dgm:spPr/>
    </dgm:pt>
    <dgm:pt modelId="{778E2A27-9DFC-4339-AFB3-204FE44711F0}" type="pres">
      <dgm:prSet presAssocID="{569A3A0C-EA75-4A2A-AEAB-D31CB46CBA24}" presName="desBackupLeftNorm" presStyleCnt="0"/>
      <dgm:spPr/>
    </dgm:pt>
    <dgm:pt modelId="{5DFD980F-96F8-4284-8000-89492EB88DAB}" type="pres">
      <dgm:prSet presAssocID="{569A3A0C-EA75-4A2A-AEAB-D31CB46CBA24}" presName="desComposite" presStyleCnt="0"/>
      <dgm:spPr/>
    </dgm:pt>
    <dgm:pt modelId="{E5AFA5A9-B4C6-44BE-9EA9-6566FB110992}" type="pres">
      <dgm:prSet presAssocID="{569A3A0C-EA75-4A2A-AEAB-D31CB46CBA24}" presName="desCircle" presStyleLbl="node1" presStyleIdx="22" presStyleCnt="24" custAng="3848034"/>
      <dgm:spPr>
        <a:solidFill>
          <a:srgbClr val="444444"/>
        </a:solidFill>
      </dgm:spPr>
    </dgm:pt>
    <dgm:pt modelId="{415FD3B3-4363-459B-8DC6-8D6B7EB4BEEE}" type="pres">
      <dgm:prSet presAssocID="{569A3A0C-EA75-4A2A-AEAB-D31CB46CBA24}" presName="chTx" presStyleLbl="revTx" presStyleIdx="46" presStyleCnt="50" custAng="3848034"/>
      <dgm:spPr/>
    </dgm:pt>
    <dgm:pt modelId="{6EEC6CA2-8234-43A3-BF98-E3C9816D39AA}" type="pres">
      <dgm:prSet presAssocID="{569A3A0C-EA75-4A2A-AEAB-D31CB46CBA24}" presName="desTx" presStyleLbl="revTx" presStyleIdx="47" presStyleCnt="50" custAng="3848034">
        <dgm:presLayoutVars>
          <dgm:bulletEnabled val="1"/>
        </dgm:presLayoutVars>
      </dgm:prSet>
      <dgm:spPr/>
    </dgm:pt>
    <dgm:pt modelId="{B226B3EE-A9BA-48C3-BBD1-ADFD6FD9BA19}" type="pres">
      <dgm:prSet presAssocID="{569A3A0C-EA75-4A2A-AEAB-D31CB46CBA24}" presName="desBackupRightNorm" presStyleCnt="0"/>
      <dgm:spPr/>
    </dgm:pt>
    <dgm:pt modelId="{AB778306-4D8F-4DEC-AFD6-631BFDCF2B5D}" type="pres">
      <dgm:prSet presAssocID="{A340C8B1-D142-4144-B18A-33B02E661FCD}" presName="desSpace" presStyleCnt="0"/>
      <dgm:spPr/>
    </dgm:pt>
    <dgm:pt modelId="{21045EE5-1EFE-41D1-9DC9-9D967F8537FD}" type="pres">
      <dgm:prSet presAssocID="{870B95A4-97C5-4A51-8FBF-9016210D422A}" presName="desBackupLeftNorm" presStyleCnt="0"/>
      <dgm:spPr/>
    </dgm:pt>
    <dgm:pt modelId="{D3013572-6A4C-40EF-B3A0-28F7106C0D8E}" type="pres">
      <dgm:prSet presAssocID="{870B95A4-97C5-4A51-8FBF-9016210D422A}" presName="desComposite" presStyleCnt="0"/>
      <dgm:spPr/>
    </dgm:pt>
    <dgm:pt modelId="{4ABBE885-B42B-4674-A4D4-0514C0EC48FB}" type="pres">
      <dgm:prSet presAssocID="{870B95A4-97C5-4A51-8FBF-9016210D422A}" presName="desCircle" presStyleLbl="node1" presStyleIdx="23" presStyleCnt="24" custAng="3848034"/>
      <dgm:spPr>
        <a:solidFill>
          <a:srgbClr val="444444"/>
        </a:solidFill>
      </dgm:spPr>
    </dgm:pt>
    <dgm:pt modelId="{96193082-3BEB-4B6B-B23B-F652F122BD74}" type="pres">
      <dgm:prSet presAssocID="{870B95A4-97C5-4A51-8FBF-9016210D422A}" presName="chTx" presStyleLbl="revTx" presStyleIdx="48" presStyleCnt="50" custAng="3848034"/>
      <dgm:spPr/>
    </dgm:pt>
    <dgm:pt modelId="{BF6C2DF2-6EEE-4021-861E-CCC7BB6362B5}" type="pres">
      <dgm:prSet presAssocID="{870B95A4-97C5-4A51-8FBF-9016210D422A}" presName="desTx" presStyleLbl="revTx" presStyleIdx="49" presStyleCnt="50" custAng="3848034">
        <dgm:presLayoutVars>
          <dgm:bulletEnabled val="1"/>
        </dgm:presLayoutVars>
      </dgm:prSet>
      <dgm:spPr/>
    </dgm:pt>
    <dgm:pt modelId="{C7267E4A-B706-4849-B0A3-22E4DCB86B76}" type="pres">
      <dgm:prSet presAssocID="{870B95A4-97C5-4A51-8FBF-9016210D422A}" presName="desBackupRightNorm" presStyleCnt="0"/>
      <dgm:spPr/>
    </dgm:pt>
    <dgm:pt modelId="{49457815-427E-4220-9C5C-0F7F8E27FBB6}" type="pres">
      <dgm:prSet presAssocID="{5E336A16-9F00-4ADF-96B6-FADD5847EDC8}" presName="desSpace" presStyleCnt="0"/>
      <dgm:spPr/>
    </dgm:pt>
  </dgm:ptLst>
  <dgm:cxnLst>
    <dgm:cxn modelId="{3D7ED802-2073-4068-9522-ADE458E1949D}" type="presOf" srcId="{9F5FAEAA-679B-4B74-888A-9BA1E7729FA2}" destId="{78614176-DF9D-4E98-A93F-81B4B8F04C85}" srcOrd="0" destOrd="0" presId="urn:microsoft.com/office/officeart/2008/layout/CircleAccentTimeline"/>
    <dgm:cxn modelId="{E658150B-0A30-4347-BE9B-97A0F622D178}" srcId="{9312B0E7-16A4-45C9-8465-99B4E1A84554}" destId="{18346960-EEC7-4DCB-B72C-D0D1DAEC760E}" srcOrd="0" destOrd="0" parTransId="{3A518E07-FBAB-420C-B796-CFFE3822B01F}" sibTransId="{A09EC870-0FDA-412D-9C89-6BBD3136B46E}"/>
    <dgm:cxn modelId="{5548280E-CA86-4582-848B-157D955622ED}" type="presOf" srcId="{A0C449BD-C987-4CE7-83AE-AA4466BB6318}" destId="{B0FFE1E7-6896-4571-AE79-9DA422D02C21}" srcOrd="0" destOrd="0" presId="urn:microsoft.com/office/officeart/2008/layout/CircleAccentTimeline"/>
    <dgm:cxn modelId="{B43B2A19-81FE-4CEC-ABB3-09478FB2B5E6}" type="presOf" srcId="{61933183-B7E0-4AE2-A9AB-6B9847ED31C7}" destId="{D77A6F4F-765B-4A5E-8A15-43A4FD1A7A5D}" srcOrd="0" destOrd="0" presId="urn:microsoft.com/office/officeart/2008/layout/CircleAccentTimeline"/>
    <dgm:cxn modelId="{C29D161C-FDD7-4F93-A748-EFA8A15FCC04}" srcId="{18346960-EEC7-4DCB-B72C-D0D1DAEC760E}" destId="{A56B0FBD-A039-425E-B672-4FE6E6891ADB}" srcOrd="1" destOrd="0" parTransId="{9F1525A4-A7E7-4E06-A80E-7A6CFBC5232C}" sibTransId="{37D5EFEF-6C6C-473F-B334-EB59B493F207}"/>
    <dgm:cxn modelId="{237E3321-C41F-47D2-B6D1-D0CF82225600}" srcId="{BC0F3969-EDAC-45E1-B44B-67A4B1172518}" destId="{870B95A4-97C5-4A51-8FBF-9016210D422A}" srcOrd="8" destOrd="0" parTransId="{14030CF9-8B03-4108-AB42-1F2C94431A7E}" sibTransId="{5E336A16-9F00-4ADF-96B6-FADD5847EDC8}"/>
    <dgm:cxn modelId="{E555A022-D6AC-437C-BE42-5824FE314E6F}" srcId="{BC0F3969-EDAC-45E1-B44B-67A4B1172518}" destId="{2BA24FD0-F99A-48C1-9220-E3B8D1C4BE30}" srcOrd="0" destOrd="0" parTransId="{8970C151-EE29-4494-A774-C1A23937F872}" sibTransId="{77099149-8A53-4ED2-A469-D31E0C075D4A}"/>
    <dgm:cxn modelId="{D6B6DB24-5CFB-4B45-873A-FCC3F3F6BAFA}" type="presOf" srcId="{C78F8F9F-D70E-42CB-8D94-F9E54E7E0755}" destId="{C5520B87-9E76-4D73-A468-00E57E80FDFA}" srcOrd="0" destOrd="0" presId="urn:microsoft.com/office/officeart/2008/layout/CircleAccentTimeline"/>
    <dgm:cxn modelId="{10077B35-EE00-4AA9-8306-D02A47BBCB74}" srcId="{BC0F3969-EDAC-45E1-B44B-67A4B1172518}" destId="{C78F8F9F-D70E-42CB-8D94-F9E54E7E0755}" srcOrd="6" destOrd="0" parTransId="{9D0AEA12-D8A6-4BE5-B8BD-9C3971869F4E}" sibTransId="{A5DC24A7-6264-434E-BCB2-AB96AB1ECA01}"/>
    <dgm:cxn modelId="{0D813F40-6150-4B50-9739-F2B55C1F8331}" type="presOf" srcId="{23747D34-E343-42A6-863D-B98B52D03976}" destId="{87F2D0C7-67D0-4874-AB15-DDC2183C4692}" srcOrd="0" destOrd="0" presId="urn:microsoft.com/office/officeart/2008/layout/CircleAccentTimeline"/>
    <dgm:cxn modelId="{CF0D0F63-413B-425D-A045-05F7B017C8B4}" type="presOf" srcId="{48F9CF35-241C-4BCA-A5DB-D6DD6CBF024F}" destId="{5C89AD53-EF86-4EDB-AD1A-F3A8F1D9A5D2}" srcOrd="0" destOrd="0" presId="urn:microsoft.com/office/officeart/2008/layout/CircleAccentTimeline"/>
    <dgm:cxn modelId="{5CBAE143-0B4D-4405-936E-A73E6675E2EA}" type="presOf" srcId="{693D7B48-0B25-4884-A7FB-843354BB487E}" destId="{7BE932C0-CF25-4D0E-B7E1-6E1D7B3F0FF2}" srcOrd="0" destOrd="0" presId="urn:microsoft.com/office/officeart/2008/layout/CircleAccentTimeline"/>
    <dgm:cxn modelId="{E3CFFE67-6C5C-4A9D-9292-E6E3A2B3FA40}" type="presOf" srcId="{2BA24FD0-F99A-48C1-9220-E3B8D1C4BE30}" destId="{DAA1F77C-8545-4B6A-93FD-4350AB24EF8D}" srcOrd="0" destOrd="0" presId="urn:microsoft.com/office/officeart/2008/layout/CircleAccentTimeline"/>
    <dgm:cxn modelId="{2E3E3548-AC3F-4E4F-93B4-D7DE7426EEAE}" type="presOf" srcId="{870B95A4-97C5-4A51-8FBF-9016210D422A}" destId="{96193082-3BEB-4B6B-B23B-F652F122BD74}" srcOrd="0" destOrd="0" presId="urn:microsoft.com/office/officeart/2008/layout/CircleAccentTimeline"/>
    <dgm:cxn modelId="{614E4968-DAF7-45FE-9E22-9514602FBD36}" srcId="{BC0F3969-EDAC-45E1-B44B-67A4B1172518}" destId="{AABF3148-74A0-43BE-9B13-730B43FED0D3}" srcOrd="4" destOrd="0" parTransId="{DF50889B-04AF-4D74-BF08-16085EAACED3}" sibTransId="{4FA44759-DCE1-4ED9-9ADE-C87C8D74664F}"/>
    <dgm:cxn modelId="{CA5CFF48-10D0-4A87-870A-7F3858AC3A8C}" srcId="{18346960-EEC7-4DCB-B72C-D0D1DAEC760E}" destId="{725CD319-2843-4CEC-A2A4-141276D91B60}" srcOrd="13" destOrd="0" parTransId="{99722A7C-0855-457D-A0E4-E69429422BEE}" sibTransId="{B5E660B1-A7D6-4532-BFD9-6343D439B2B8}"/>
    <dgm:cxn modelId="{FD843549-5B1F-4173-9D1C-1D0B7221F160}" type="presOf" srcId="{324E1569-4E9D-4A94-A826-845B5E6A1841}" destId="{32B2E264-B7B5-4681-8B25-DC4361B4E6B0}" srcOrd="0" destOrd="0" presId="urn:microsoft.com/office/officeart/2008/layout/CircleAccentTimeline"/>
    <dgm:cxn modelId="{B4D5426B-D0F4-4AB0-B510-767252FAAA06}" type="presOf" srcId="{71D2DAF2-93F8-4308-A40B-F76FBA116CA7}" destId="{DEA6255C-6F7B-471B-9476-DC2C20F58CE4}" srcOrd="0" destOrd="0" presId="urn:microsoft.com/office/officeart/2008/layout/CircleAccentTimeline"/>
    <dgm:cxn modelId="{1F13BA6C-C86F-4A58-9967-F954E2F4281E}" type="presOf" srcId="{9312B0E7-16A4-45C9-8465-99B4E1A84554}" destId="{7E07E7D5-858B-48FD-8CAE-D8FB2EEF954A}" srcOrd="0" destOrd="0" presId="urn:microsoft.com/office/officeart/2008/layout/CircleAccentTimeline"/>
    <dgm:cxn modelId="{06E02750-7100-40F1-B9AB-DA81CD0BBF31}" type="presOf" srcId="{A56B0FBD-A039-425E-B672-4FE6E6891ADB}" destId="{7711EDF6-D102-4E56-9D44-BFD53B19EAE7}" srcOrd="0" destOrd="0" presId="urn:microsoft.com/office/officeart/2008/layout/CircleAccentTimeline"/>
    <dgm:cxn modelId="{321AF350-54AB-4C19-BB6D-E3596C22096D}" type="presOf" srcId="{EF39CF75-7EC8-47E4-8B3C-1FC6D40A3B2C}" destId="{579382F7-60D0-4E3E-BEB4-D4328BD2CE87}" srcOrd="0" destOrd="0" presId="urn:microsoft.com/office/officeart/2008/layout/CircleAccentTimeline"/>
    <dgm:cxn modelId="{52177452-C996-4367-8A6B-7EEDFA9D9DEE}" type="presOf" srcId="{18346960-EEC7-4DCB-B72C-D0D1DAEC760E}" destId="{04B66959-9B1F-4427-B821-DBB8425C7C51}" srcOrd="0" destOrd="0" presId="urn:microsoft.com/office/officeart/2008/layout/CircleAccentTimeline"/>
    <dgm:cxn modelId="{7B50C152-6FCE-4BD1-A88E-2452447EF9F6}" srcId="{18346960-EEC7-4DCB-B72C-D0D1DAEC760E}" destId="{17A1AF6A-3723-4234-85EA-87AA685B786F}" srcOrd="11" destOrd="0" parTransId="{96B82D0B-AF0C-45FD-8256-DA337068EBC5}" sibTransId="{1915BC65-D661-498D-A820-2A7A26E3325A}"/>
    <dgm:cxn modelId="{FDF99055-AE23-473B-BC4E-21ED2C1114D7}" srcId="{18346960-EEC7-4DCB-B72C-D0D1DAEC760E}" destId="{A1752D59-A38C-42ED-9636-C902310CDB85}" srcOrd="7" destOrd="0" parTransId="{E49FEBFE-E232-4A70-B07A-FE96FD9DE743}" sibTransId="{CD08471A-1F71-47E6-BA45-C2732F90C2A8}"/>
    <dgm:cxn modelId="{83C66F76-4B23-4611-9C89-36CDF21DE5B0}" type="presOf" srcId="{725CD319-2843-4CEC-A2A4-141276D91B60}" destId="{8A84EB0A-A6C8-43C9-8222-7C114339785D}" srcOrd="0" destOrd="0" presId="urn:microsoft.com/office/officeart/2008/layout/CircleAccentTimeline"/>
    <dgm:cxn modelId="{2237B87F-B5F0-40B4-8286-1E63CCAAFF82}" srcId="{18346960-EEC7-4DCB-B72C-D0D1DAEC760E}" destId="{9F5FAEAA-679B-4B74-888A-9BA1E7729FA2}" srcOrd="6" destOrd="0" parTransId="{4DAA950E-082E-45BF-B99C-6397030D4607}" sibTransId="{E5C95B8D-A695-41D8-BA00-580F07CECBB2}"/>
    <dgm:cxn modelId="{CB8B908D-EB4F-4571-A8F4-087445E86AFF}" srcId="{18346960-EEC7-4DCB-B72C-D0D1DAEC760E}" destId="{1E34FA80-79B6-4759-88B1-11D109E3DCDB}" srcOrd="12" destOrd="0" parTransId="{DDDD8A88-4454-4278-9EEC-C55B38C0CDBF}" sibTransId="{A162A0F6-B72F-4CF5-9C04-97E27508D731}"/>
    <dgm:cxn modelId="{29FCDE90-1464-475B-843B-73AA96627331}" srcId="{18346960-EEC7-4DCB-B72C-D0D1DAEC760E}" destId="{D17CC2B5-3139-4874-9295-15734B6160F1}" srcOrd="3" destOrd="0" parTransId="{7750D615-6F79-4AD0-9CC0-518179064E3D}" sibTransId="{0DA58DB1-04D0-4957-9011-53E7CD93A63A}"/>
    <dgm:cxn modelId="{371F7A91-B970-45C3-8000-9EBDFDFBA23B}" type="presOf" srcId="{9B886D3A-2322-4A3F-A09B-1A770DB4D93A}" destId="{5B9EDB76-B463-4D0D-9E1B-E84A65F3CA7E}" srcOrd="0" destOrd="0" presId="urn:microsoft.com/office/officeart/2008/layout/CircleAccentTimeline"/>
    <dgm:cxn modelId="{76CFE199-88BD-4DDB-B93C-78A597BE781D}" type="presOf" srcId="{1E34FA80-79B6-4759-88B1-11D109E3DCDB}" destId="{3769EF28-C7F4-43F4-8427-C03E47B9CD3D}" srcOrd="0" destOrd="0" presId="urn:microsoft.com/office/officeart/2008/layout/CircleAccentTimeline"/>
    <dgm:cxn modelId="{D633429C-9239-4271-AD34-77E41346A29B}" srcId="{18346960-EEC7-4DCB-B72C-D0D1DAEC760E}" destId="{71D2DAF2-93F8-4308-A40B-F76FBA116CA7}" srcOrd="10" destOrd="0" parTransId="{562E28DF-CF44-4ADC-8D0D-FF43D06E3277}" sibTransId="{D782A71C-A8D7-4688-BED1-A845A051F183}"/>
    <dgm:cxn modelId="{4A849F9D-B462-4D8E-AA1F-FD4E14FD7FF8}" srcId="{BC0F3969-EDAC-45E1-B44B-67A4B1172518}" destId="{693D7B48-0B25-4884-A7FB-843354BB487E}" srcOrd="1" destOrd="0" parTransId="{B3DF94E4-E1A7-4CB3-B9A8-118DF0853DBD}" sibTransId="{3685DB82-60E6-424B-ADFE-5DBDC551A311}"/>
    <dgm:cxn modelId="{53D620AB-D180-4886-857F-0B82ED56BE05}" type="presOf" srcId="{BC0F3969-EDAC-45E1-B44B-67A4B1172518}" destId="{F50C3262-90C4-4D04-950B-410F34807EDE}" srcOrd="0" destOrd="0" presId="urn:microsoft.com/office/officeart/2008/layout/CircleAccentTimeline"/>
    <dgm:cxn modelId="{BC0FB7AC-57F4-4531-8FF5-3DD1461C6C24}" srcId="{18346960-EEC7-4DCB-B72C-D0D1DAEC760E}" destId="{61933183-B7E0-4AE2-A9AB-6B9847ED31C7}" srcOrd="5" destOrd="0" parTransId="{6B699B13-4627-4C49-A50A-F3D6C7FCE3CE}" sibTransId="{E62D04A2-8542-4858-95BC-86AAD2454CC7}"/>
    <dgm:cxn modelId="{5ACB13AE-048A-4175-B815-32153D657348}" srcId="{18346960-EEC7-4DCB-B72C-D0D1DAEC760E}" destId="{A0C449BD-C987-4CE7-83AE-AA4466BB6318}" srcOrd="14" destOrd="0" parTransId="{C013407A-35DE-408C-A935-530C70352F12}" sibTransId="{24EFDED3-339A-4644-B4A0-84A6FB2B213D}"/>
    <dgm:cxn modelId="{CB96B3B0-D921-4335-884C-682EEFDAFB95}" srcId="{18346960-EEC7-4DCB-B72C-D0D1DAEC760E}" destId="{23747D34-E343-42A6-863D-B98B52D03976}" srcOrd="2" destOrd="0" parTransId="{2F888C02-A1FD-4C43-85CA-274A59E47F29}" sibTransId="{4667039D-52A9-4154-8E2D-56EFE6ED4994}"/>
    <dgm:cxn modelId="{28F508B9-EE69-49E9-A179-CCC9728E773A}" type="presOf" srcId="{AABF3148-74A0-43BE-9B13-730B43FED0D3}" destId="{5D248D6D-4523-4F3E-8C37-3579F171F1BF}" srcOrd="0" destOrd="0" presId="urn:microsoft.com/office/officeart/2008/layout/CircleAccentTimeline"/>
    <dgm:cxn modelId="{D0F98FC3-D61A-4E09-8C46-692C6E2EE2BA}" srcId="{BC0F3969-EDAC-45E1-B44B-67A4B1172518}" destId="{569A3A0C-EA75-4A2A-AEAB-D31CB46CBA24}" srcOrd="7" destOrd="0" parTransId="{B07AD7CA-126C-47F3-A4A9-0A5D832DD29E}" sibTransId="{A340C8B1-D142-4144-B18A-33B02E661FCD}"/>
    <dgm:cxn modelId="{F35FFDC4-CCE6-4E9A-B971-C0B5D514B2AA}" type="presOf" srcId="{95C18CA7-2B75-4AF6-991E-0F23B5534BAC}" destId="{24BA2C03-F5B7-4515-A3A4-CE11EF6A85CA}" srcOrd="0" destOrd="0" presId="urn:microsoft.com/office/officeart/2008/layout/CircleAccentTimeline"/>
    <dgm:cxn modelId="{2E2973CB-3736-4999-83A7-AFB5843538C3}" type="presOf" srcId="{26680AEB-E805-4743-871E-8C4D37CDE153}" destId="{FDC2B2E0-AE82-49FE-BD2B-5FCAEF720261}" srcOrd="0" destOrd="0" presId="urn:microsoft.com/office/officeart/2008/layout/CircleAccentTimeline"/>
    <dgm:cxn modelId="{320EDED1-CC5F-4F28-A3F0-9D324EA383C5}" type="presOf" srcId="{4645275C-5089-46A6-9018-74B7B20301D8}" destId="{51DD6874-5A62-4ED1-A87A-E89D90470D72}" srcOrd="0" destOrd="0" presId="urn:microsoft.com/office/officeart/2008/layout/CircleAccentTimeline"/>
    <dgm:cxn modelId="{8E07A1D8-30BD-4363-AF10-33B761E5F82D}" srcId="{18346960-EEC7-4DCB-B72C-D0D1DAEC760E}" destId="{26680AEB-E805-4743-871E-8C4D37CDE153}" srcOrd="0" destOrd="0" parTransId="{79CD2046-302A-4C0B-9D27-B8939DF1EBE6}" sibTransId="{4D692666-722F-4AC2-A394-5D349C89DD96}"/>
    <dgm:cxn modelId="{FA6925E0-79CC-4AF2-B203-7DF6615BFD29}" srcId="{18346960-EEC7-4DCB-B72C-D0D1DAEC760E}" destId="{48F9CF35-241C-4BCA-A5DB-D6DD6CBF024F}" srcOrd="4" destOrd="0" parTransId="{E4917331-9634-4B92-8FD5-1C03C061CEF5}" sibTransId="{944D631F-5D2C-4792-9F2B-A413A250AB01}"/>
    <dgm:cxn modelId="{B8F897E4-2394-44FD-92B7-6827AC828A44}" srcId="{BC0F3969-EDAC-45E1-B44B-67A4B1172518}" destId="{EF39CF75-7EC8-47E4-8B3C-1FC6D40A3B2C}" srcOrd="3" destOrd="0" parTransId="{16884E15-A748-4F69-AAE9-4E8B38DF9C43}" sibTransId="{52758993-6E49-427F-A61C-DD50AED316C8}"/>
    <dgm:cxn modelId="{A4D6DAEA-194D-4EE9-A57D-46FD0F493256}" type="presOf" srcId="{17A1AF6A-3723-4234-85EA-87AA685B786F}" destId="{97AFDF42-3E7F-457C-BE89-C2302E4CDB55}" srcOrd="0" destOrd="0" presId="urn:microsoft.com/office/officeart/2008/layout/CircleAccentTimeline"/>
    <dgm:cxn modelId="{A6E9E1ED-8C25-4CD9-BCDF-299295913B10}" type="presOf" srcId="{D17CC2B5-3139-4874-9295-15734B6160F1}" destId="{C6E5F628-2432-42FC-8478-6429F4B28C00}" srcOrd="0" destOrd="0" presId="urn:microsoft.com/office/officeart/2008/layout/CircleAccentTimeline"/>
    <dgm:cxn modelId="{79A8F5EE-822B-4248-B46C-982739B6A1FE}" srcId="{18346960-EEC7-4DCB-B72C-D0D1DAEC760E}" destId="{95C18CA7-2B75-4AF6-991E-0F23B5534BAC}" srcOrd="9" destOrd="0" parTransId="{5FE9A527-4249-42E2-825A-4138F8CB858C}" sibTransId="{0F450014-F322-492B-8771-2521728FB5DD}"/>
    <dgm:cxn modelId="{B15255F0-96A4-4F69-A7D2-50A20476CB3F}" srcId="{9312B0E7-16A4-45C9-8465-99B4E1A84554}" destId="{BC0F3969-EDAC-45E1-B44B-67A4B1172518}" srcOrd="1" destOrd="0" parTransId="{CFD347E9-87E1-4E39-B473-CAC0FFF39BD0}" sibTransId="{2106F662-683F-42D7-BEDE-D7A1909F1DFF}"/>
    <dgm:cxn modelId="{D38054F1-12B2-4C6F-A83F-1B79EE929983}" type="presOf" srcId="{569A3A0C-EA75-4A2A-AEAB-D31CB46CBA24}" destId="{415FD3B3-4363-459B-8DC6-8D6B7EB4BEEE}" srcOrd="0" destOrd="0" presId="urn:microsoft.com/office/officeart/2008/layout/CircleAccentTimeline"/>
    <dgm:cxn modelId="{79B85DF2-BB0C-48CF-810F-AF045C73A926}" type="presOf" srcId="{A1752D59-A38C-42ED-9636-C902310CDB85}" destId="{1287F5AD-3CCB-4726-877B-8E8AE25995BF}" srcOrd="0" destOrd="0" presId="urn:microsoft.com/office/officeart/2008/layout/CircleAccentTimeline"/>
    <dgm:cxn modelId="{DC93AAF2-2233-4DC7-B27E-FEE76A30DF66}" srcId="{BC0F3969-EDAC-45E1-B44B-67A4B1172518}" destId="{324E1569-4E9D-4A94-A826-845B5E6A1841}" srcOrd="5" destOrd="0" parTransId="{68F0F46C-1548-4EB9-9F64-B512033FF7D3}" sibTransId="{539CB799-8F04-45ED-8775-C4125B5C036C}"/>
    <dgm:cxn modelId="{0A0978F3-BA1D-4FFA-9CAD-AF01B5B8AA84}" srcId="{BC0F3969-EDAC-45E1-B44B-67A4B1172518}" destId="{4645275C-5089-46A6-9018-74B7B20301D8}" srcOrd="2" destOrd="0" parTransId="{0B5280BE-D4DB-46FC-AC90-9834294E5600}" sibTransId="{F8DA5AE9-CB07-46E7-AC98-04318B37EC6B}"/>
    <dgm:cxn modelId="{8382C5F5-A467-49F5-BE69-B68FA18807BE}" srcId="{18346960-EEC7-4DCB-B72C-D0D1DAEC760E}" destId="{9B886D3A-2322-4A3F-A09B-1A770DB4D93A}" srcOrd="8" destOrd="0" parTransId="{90E37171-4A09-4A72-A9C0-A49579F615B8}" sibTransId="{653217B6-B7DD-41E0-8A86-62AE3DCCFEFC}"/>
    <dgm:cxn modelId="{AABF20A6-1C8B-4732-A0B4-B3F03AB2D350}" type="presParOf" srcId="{7E07E7D5-858B-48FD-8CAE-D8FB2EEF954A}" destId="{CDC3AA0C-4617-4A54-9746-953425E907D4}" srcOrd="0" destOrd="0" presId="urn:microsoft.com/office/officeart/2008/layout/CircleAccentTimeline"/>
    <dgm:cxn modelId="{9C5EDDCD-CE0E-49B0-80D4-DB869717D770}" type="presParOf" srcId="{CDC3AA0C-4617-4A54-9746-953425E907D4}" destId="{E0B098A8-D1FB-4DFD-85D2-556A4B1DD56C}" srcOrd="0" destOrd="0" presId="urn:microsoft.com/office/officeart/2008/layout/CircleAccentTimeline"/>
    <dgm:cxn modelId="{4669BF6F-186D-461C-A3F9-97D0A7CFDC81}" type="presParOf" srcId="{CDC3AA0C-4617-4A54-9746-953425E907D4}" destId="{04B66959-9B1F-4427-B821-DBB8425C7C51}" srcOrd="1" destOrd="0" presId="urn:microsoft.com/office/officeart/2008/layout/CircleAccentTimeline"/>
    <dgm:cxn modelId="{F29468CB-676E-4152-B3A6-BFDF87C798F0}" type="presParOf" srcId="{CDC3AA0C-4617-4A54-9746-953425E907D4}" destId="{B0066CEF-01A3-412E-9E9A-38A404DCB631}" srcOrd="2" destOrd="0" presId="urn:microsoft.com/office/officeart/2008/layout/CircleAccentTimeline"/>
    <dgm:cxn modelId="{135B0E97-2546-44FE-8DD5-A322452C895B}" type="presParOf" srcId="{7E07E7D5-858B-48FD-8CAE-D8FB2EEF954A}" destId="{F80A55FD-0E0D-4297-BB24-E3772535AB7D}" srcOrd="1" destOrd="0" presId="urn:microsoft.com/office/officeart/2008/layout/CircleAccentTimeline"/>
    <dgm:cxn modelId="{2D20FED9-7F18-47D9-A648-C36BAACA6335}" type="presParOf" srcId="{7E07E7D5-858B-48FD-8CAE-D8FB2EEF954A}" destId="{321FBA6B-5F79-430D-97D3-B09588064D9A}" srcOrd="2" destOrd="0" presId="urn:microsoft.com/office/officeart/2008/layout/CircleAccentTimeline"/>
    <dgm:cxn modelId="{3C51FAD1-2FA8-4D00-B82D-A033EA7072E6}" type="presParOf" srcId="{7E07E7D5-858B-48FD-8CAE-D8FB2EEF954A}" destId="{26D310D7-18E0-4D36-9DF7-31C7DFB584BD}" srcOrd="3" destOrd="0" presId="urn:microsoft.com/office/officeart/2008/layout/CircleAccentTimeline"/>
    <dgm:cxn modelId="{1FB9D9B5-E5A0-49F5-8923-AD08921BBAA9}" type="presParOf" srcId="{7E07E7D5-858B-48FD-8CAE-D8FB2EEF954A}" destId="{3DF818B9-863C-40A7-A84B-BE1AFFF7513A}" srcOrd="4" destOrd="0" presId="urn:microsoft.com/office/officeart/2008/layout/CircleAccentTimeline"/>
    <dgm:cxn modelId="{4564878E-6898-4C27-9A2E-53FC0B93A7D8}" type="presParOf" srcId="{3DF818B9-863C-40A7-A84B-BE1AFFF7513A}" destId="{B47FE8A0-D790-489D-A88D-5CA1E077DC24}" srcOrd="0" destOrd="0" presId="urn:microsoft.com/office/officeart/2008/layout/CircleAccentTimeline"/>
    <dgm:cxn modelId="{100599C0-2004-47C6-BFCC-5D95154A499B}" type="presParOf" srcId="{3DF818B9-863C-40A7-A84B-BE1AFFF7513A}" destId="{FDC2B2E0-AE82-49FE-BD2B-5FCAEF720261}" srcOrd="1" destOrd="0" presId="urn:microsoft.com/office/officeart/2008/layout/CircleAccentTimeline"/>
    <dgm:cxn modelId="{063200F1-0BE2-4B26-9F4E-F11B0A20ED2B}" type="presParOf" srcId="{3DF818B9-863C-40A7-A84B-BE1AFFF7513A}" destId="{F7B91F4A-AB04-4084-BF52-5E5C68AFAB36}" srcOrd="2" destOrd="0" presId="urn:microsoft.com/office/officeart/2008/layout/CircleAccentTimeline"/>
    <dgm:cxn modelId="{6ADB540F-351B-42AB-B2B1-0D35C008F742}" type="presParOf" srcId="{7E07E7D5-858B-48FD-8CAE-D8FB2EEF954A}" destId="{27704EFE-5B58-4E83-BBA1-4F2DED04DCAA}" srcOrd="5" destOrd="0" presId="urn:microsoft.com/office/officeart/2008/layout/CircleAccentTimeline"/>
    <dgm:cxn modelId="{B50670A2-B8B7-402E-9C31-77C546F9801B}" type="presParOf" srcId="{7E07E7D5-858B-48FD-8CAE-D8FB2EEF954A}" destId="{2ABAB571-BE08-434A-8041-9EBB30B857E0}" srcOrd="6" destOrd="0" presId="urn:microsoft.com/office/officeart/2008/layout/CircleAccentTimeline"/>
    <dgm:cxn modelId="{CEB21CAD-3E3A-4EEF-8FE7-E8B8042B010B}" type="presParOf" srcId="{7E07E7D5-858B-48FD-8CAE-D8FB2EEF954A}" destId="{3E69B1A2-D968-468B-99CA-72F282ED6FC8}" srcOrd="7" destOrd="0" presId="urn:microsoft.com/office/officeart/2008/layout/CircleAccentTimeline"/>
    <dgm:cxn modelId="{E62A8EA4-2A52-451D-9E9A-426EFE04DEFA}" type="presParOf" srcId="{7E07E7D5-858B-48FD-8CAE-D8FB2EEF954A}" destId="{E243A66A-494A-4E0F-863C-F53A44A60607}" srcOrd="8" destOrd="0" presId="urn:microsoft.com/office/officeart/2008/layout/CircleAccentTimeline"/>
    <dgm:cxn modelId="{799962FD-0B3B-4292-A88A-80568DC888C8}" type="presParOf" srcId="{E243A66A-494A-4E0F-863C-F53A44A60607}" destId="{9FEE6BA8-7164-436A-9B4E-4621E6562E65}" srcOrd="0" destOrd="0" presId="urn:microsoft.com/office/officeart/2008/layout/CircleAccentTimeline"/>
    <dgm:cxn modelId="{745E0DDB-6252-45AE-9AD7-12D92FF51E17}" type="presParOf" srcId="{E243A66A-494A-4E0F-863C-F53A44A60607}" destId="{7711EDF6-D102-4E56-9D44-BFD53B19EAE7}" srcOrd="1" destOrd="0" presId="urn:microsoft.com/office/officeart/2008/layout/CircleAccentTimeline"/>
    <dgm:cxn modelId="{94994638-E164-4E95-B3A8-AF71BBB59050}" type="presParOf" srcId="{E243A66A-494A-4E0F-863C-F53A44A60607}" destId="{0797CC4E-DED7-41ED-90C7-BBDE7EE91C5F}" srcOrd="2" destOrd="0" presId="urn:microsoft.com/office/officeart/2008/layout/CircleAccentTimeline"/>
    <dgm:cxn modelId="{2E4A5909-5ABC-40AD-B60B-4D9E4847354D}" type="presParOf" srcId="{7E07E7D5-858B-48FD-8CAE-D8FB2EEF954A}" destId="{2C74E64A-EB96-44D9-A2A5-602A75E26375}" srcOrd="9" destOrd="0" presId="urn:microsoft.com/office/officeart/2008/layout/CircleAccentTimeline"/>
    <dgm:cxn modelId="{803AE0FE-08AB-4678-963E-3381BEEC2747}" type="presParOf" srcId="{7E07E7D5-858B-48FD-8CAE-D8FB2EEF954A}" destId="{92224AB8-8AF5-435B-885B-C1174D225FF8}" srcOrd="10" destOrd="0" presId="urn:microsoft.com/office/officeart/2008/layout/CircleAccentTimeline"/>
    <dgm:cxn modelId="{CDEB3E76-44AF-497F-A612-CB2139D8894B}" type="presParOf" srcId="{7E07E7D5-858B-48FD-8CAE-D8FB2EEF954A}" destId="{FEB93150-9789-40AF-8BF4-FA32381A26F7}" srcOrd="11" destOrd="0" presId="urn:microsoft.com/office/officeart/2008/layout/CircleAccentTimeline"/>
    <dgm:cxn modelId="{7EEFD68B-FFF3-4D43-9985-F414FA2DF447}" type="presParOf" srcId="{7E07E7D5-858B-48FD-8CAE-D8FB2EEF954A}" destId="{49AD8392-028E-4F29-BFBC-52D2ED191D36}" srcOrd="12" destOrd="0" presId="urn:microsoft.com/office/officeart/2008/layout/CircleAccentTimeline"/>
    <dgm:cxn modelId="{8171EE41-968D-43F4-8E5C-5DFC9F65FF36}" type="presParOf" srcId="{49AD8392-028E-4F29-BFBC-52D2ED191D36}" destId="{9B29B7B5-3686-4E62-BC2F-8EF4C304B7A3}" srcOrd="0" destOrd="0" presId="urn:microsoft.com/office/officeart/2008/layout/CircleAccentTimeline"/>
    <dgm:cxn modelId="{AA9FF73C-22F5-471C-BB78-3A1BFBA9F0B2}" type="presParOf" srcId="{49AD8392-028E-4F29-BFBC-52D2ED191D36}" destId="{87F2D0C7-67D0-4874-AB15-DDC2183C4692}" srcOrd="1" destOrd="0" presId="urn:microsoft.com/office/officeart/2008/layout/CircleAccentTimeline"/>
    <dgm:cxn modelId="{F6CF3FAA-F0A7-4907-A745-027E479FDCD8}" type="presParOf" srcId="{49AD8392-028E-4F29-BFBC-52D2ED191D36}" destId="{E3DB0163-15FC-4803-83B5-7F3F1412EC0A}" srcOrd="2" destOrd="0" presId="urn:microsoft.com/office/officeart/2008/layout/CircleAccentTimeline"/>
    <dgm:cxn modelId="{8A6C5415-FF4F-4450-8E6A-E1A911E70924}" type="presParOf" srcId="{7E07E7D5-858B-48FD-8CAE-D8FB2EEF954A}" destId="{410EA97A-5B5B-4947-ACD3-214CA93D6759}" srcOrd="13" destOrd="0" presId="urn:microsoft.com/office/officeart/2008/layout/CircleAccentTimeline"/>
    <dgm:cxn modelId="{75E7F6B3-4F6D-44D9-AE4C-8F0E1F2D6107}" type="presParOf" srcId="{7E07E7D5-858B-48FD-8CAE-D8FB2EEF954A}" destId="{464048AB-05E3-4E27-BC80-4D6A7265D7CB}" srcOrd="14" destOrd="0" presId="urn:microsoft.com/office/officeart/2008/layout/CircleAccentTimeline"/>
    <dgm:cxn modelId="{D91E4C36-D9C8-4A79-BD26-C0C7B84FBA95}" type="presParOf" srcId="{7E07E7D5-858B-48FD-8CAE-D8FB2EEF954A}" destId="{CEDE4577-B26A-4196-B9E2-51E2090C9FAD}" srcOrd="15" destOrd="0" presId="urn:microsoft.com/office/officeart/2008/layout/CircleAccentTimeline"/>
    <dgm:cxn modelId="{992A812F-6343-4405-A5A6-713CFE02745C}" type="presParOf" srcId="{7E07E7D5-858B-48FD-8CAE-D8FB2EEF954A}" destId="{FBF40639-E3E3-4675-9775-FC5C7B376E38}" srcOrd="16" destOrd="0" presId="urn:microsoft.com/office/officeart/2008/layout/CircleAccentTimeline"/>
    <dgm:cxn modelId="{56E36713-F93E-4765-937F-3326E5EDB7A9}" type="presParOf" srcId="{FBF40639-E3E3-4675-9775-FC5C7B376E38}" destId="{61D49AB9-D5F8-4B4F-B631-3ACC3E7B7584}" srcOrd="0" destOrd="0" presId="urn:microsoft.com/office/officeart/2008/layout/CircleAccentTimeline"/>
    <dgm:cxn modelId="{ED523F5A-722A-4562-BC6B-9943E45505C5}" type="presParOf" srcId="{FBF40639-E3E3-4675-9775-FC5C7B376E38}" destId="{C6E5F628-2432-42FC-8478-6429F4B28C00}" srcOrd="1" destOrd="0" presId="urn:microsoft.com/office/officeart/2008/layout/CircleAccentTimeline"/>
    <dgm:cxn modelId="{E4024658-84DE-449D-9376-1B74D5B24C92}" type="presParOf" srcId="{FBF40639-E3E3-4675-9775-FC5C7B376E38}" destId="{B50E7DC2-6D56-4597-B02F-9B18B9831600}" srcOrd="2" destOrd="0" presId="urn:microsoft.com/office/officeart/2008/layout/CircleAccentTimeline"/>
    <dgm:cxn modelId="{74DFF8C2-E1B8-4B8C-A8E6-7EB4A7E41BED}" type="presParOf" srcId="{7E07E7D5-858B-48FD-8CAE-D8FB2EEF954A}" destId="{54E13268-6BF3-444D-BF6A-282ABAF017D1}" srcOrd="17" destOrd="0" presId="urn:microsoft.com/office/officeart/2008/layout/CircleAccentTimeline"/>
    <dgm:cxn modelId="{2F335D69-56B1-4F55-8910-75E245AACC90}" type="presParOf" srcId="{7E07E7D5-858B-48FD-8CAE-D8FB2EEF954A}" destId="{0E656494-54F7-48D7-A4C2-B9A3268DE684}" srcOrd="18" destOrd="0" presId="urn:microsoft.com/office/officeart/2008/layout/CircleAccentTimeline"/>
    <dgm:cxn modelId="{52B78AFD-6E51-4DC2-BA80-F193BB3C0D5A}" type="presParOf" srcId="{7E07E7D5-858B-48FD-8CAE-D8FB2EEF954A}" destId="{87FEB168-43F0-4347-9001-9E8055FE23D8}" srcOrd="19" destOrd="0" presId="urn:microsoft.com/office/officeart/2008/layout/CircleAccentTimeline"/>
    <dgm:cxn modelId="{10D5D20C-B868-4740-90C8-F6D5A3944CA2}" type="presParOf" srcId="{7E07E7D5-858B-48FD-8CAE-D8FB2EEF954A}" destId="{413BDCCD-AF4F-4070-BD70-C151FEB9F5D8}" srcOrd="20" destOrd="0" presId="urn:microsoft.com/office/officeart/2008/layout/CircleAccentTimeline"/>
    <dgm:cxn modelId="{EFB53829-9E5B-45C1-A079-EE7057D392F9}" type="presParOf" srcId="{413BDCCD-AF4F-4070-BD70-C151FEB9F5D8}" destId="{6E13C42D-BD91-419C-87ED-7C3E71DC258F}" srcOrd="0" destOrd="0" presId="urn:microsoft.com/office/officeart/2008/layout/CircleAccentTimeline"/>
    <dgm:cxn modelId="{25A3CB2A-E8C3-48F6-AFE4-BC66638567C4}" type="presParOf" srcId="{413BDCCD-AF4F-4070-BD70-C151FEB9F5D8}" destId="{5C89AD53-EF86-4EDB-AD1A-F3A8F1D9A5D2}" srcOrd="1" destOrd="0" presId="urn:microsoft.com/office/officeart/2008/layout/CircleAccentTimeline"/>
    <dgm:cxn modelId="{93172AD3-E90D-4F0C-A5A0-D9130676A910}" type="presParOf" srcId="{413BDCCD-AF4F-4070-BD70-C151FEB9F5D8}" destId="{87207A22-BC5B-41C8-94F3-5BD7195D902E}" srcOrd="2" destOrd="0" presId="urn:microsoft.com/office/officeart/2008/layout/CircleAccentTimeline"/>
    <dgm:cxn modelId="{48C73661-680A-4DA5-8D55-4D1CF0D290D7}" type="presParOf" srcId="{7E07E7D5-858B-48FD-8CAE-D8FB2EEF954A}" destId="{ADA65DDC-B461-425B-9A2D-A0B413C7BC4C}" srcOrd="21" destOrd="0" presId="urn:microsoft.com/office/officeart/2008/layout/CircleAccentTimeline"/>
    <dgm:cxn modelId="{CBA16758-3552-4B4D-958C-C5CB509D4DD7}" type="presParOf" srcId="{7E07E7D5-858B-48FD-8CAE-D8FB2EEF954A}" destId="{2087C8CB-3F1D-4746-BA93-78262CD49447}" srcOrd="22" destOrd="0" presId="urn:microsoft.com/office/officeart/2008/layout/CircleAccentTimeline"/>
    <dgm:cxn modelId="{0FEF7954-7272-49EC-A5A1-4C2179B7F7A1}" type="presParOf" srcId="{7E07E7D5-858B-48FD-8CAE-D8FB2EEF954A}" destId="{D85789A6-E32A-4670-BD37-3FB1782C88C0}" srcOrd="23" destOrd="0" presId="urn:microsoft.com/office/officeart/2008/layout/CircleAccentTimeline"/>
    <dgm:cxn modelId="{1682BCA1-40E9-48B4-8BA6-059CEA22E88E}" type="presParOf" srcId="{7E07E7D5-858B-48FD-8CAE-D8FB2EEF954A}" destId="{7029A5B9-8BD8-4077-A68B-3EF230507862}" srcOrd="24" destOrd="0" presId="urn:microsoft.com/office/officeart/2008/layout/CircleAccentTimeline"/>
    <dgm:cxn modelId="{D7BC4BF6-FAC5-405D-8BCB-1E88507DBEAB}" type="presParOf" srcId="{7029A5B9-8BD8-4077-A68B-3EF230507862}" destId="{923E91F1-D84F-433A-A3B1-8956009B1138}" srcOrd="0" destOrd="0" presId="urn:microsoft.com/office/officeart/2008/layout/CircleAccentTimeline"/>
    <dgm:cxn modelId="{59994F23-8B62-4240-A61E-D3D24FD2D6FD}" type="presParOf" srcId="{7029A5B9-8BD8-4077-A68B-3EF230507862}" destId="{D77A6F4F-765B-4A5E-8A15-43A4FD1A7A5D}" srcOrd="1" destOrd="0" presId="urn:microsoft.com/office/officeart/2008/layout/CircleAccentTimeline"/>
    <dgm:cxn modelId="{FB36F8BA-8037-4B29-A012-ADC929139175}" type="presParOf" srcId="{7029A5B9-8BD8-4077-A68B-3EF230507862}" destId="{F07CDE6B-2554-4B9B-B6E8-585E43C33A72}" srcOrd="2" destOrd="0" presId="urn:microsoft.com/office/officeart/2008/layout/CircleAccentTimeline"/>
    <dgm:cxn modelId="{E2188517-C2D9-4C4A-AC5E-D0371E91C514}" type="presParOf" srcId="{7E07E7D5-858B-48FD-8CAE-D8FB2EEF954A}" destId="{6B3D50E6-3649-4367-9918-F5BCA03B8BB8}" srcOrd="25" destOrd="0" presId="urn:microsoft.com/office/officeart/2008/layout/CircleAccentTimeline"/>
    <dgm:cxn modelId="{BF52E330-1D28-43F1-BEB8-3AE30B358F9E}" type="presParOf" srcId="{7E07E7D5-858B-48FD-8CAE-D8FB2EEF954A}" destId="{CB844659-8467-4A2D-9239-E750FCE269E0}" srcOrd="26" destOrd="0" presId="urn:microsoft.com/office/officeart/2008/layout/CircleAccentTimeline"/>
    <dgm:cxn modelId="{9B4041EA-F266-471E-AB87-90BED600C96C}" type="presParOf" srcId="{7E07E7D5-858B-48FD-8CAE-D8FB2EEF954A}" destId="{05256611-4334-4EC0-9FF6-198E59375923}" srcOrd="27" destOrd="0" presId="urn:microsoft.com/office/officeart/2008/layout/CircleAccentTimeline"/>
    <dgm:cxn modelId="{C001864A-84A6-45E8-8F63-7D834E5F25F6}" type="presParOf" srcId="{7E07E7D5-858B-48FD-8CAE-D8FB2EEF954A}" destId="{415C5F57-2963-48F7-B1FA-3365B72DDC49}" srcOrd="28" destOrd="0" presId="urn:microsoft.com/office/officeart/2008/layout/CircleAccentTimeline"/>
    <dgm:cxn modelId="{3E91B8E2-6F59-45F9-BC71-4E145578EF21}" type="presParOf" srcId="{415C5F57-2963-48F7-B1FA-3365B72DDC49}" destId="{6409CE8F-7D88-4DA6-B5AA-2BEF9E7EA92F}" srcOrd="0" destOrd="0" presId="urn:microsoft.com/office/officeart/2008/layout/CircleAccentTimeline"/>
    <dgm:cxn modelId="{55421A89-5C81-4142-BD3F-EB84C7C44470}" type="presParOf" srcId="{415C5F57-2963-48F7-B1FA-3365B72DDC49}" destId="{78614176-DF9D-4E98-A93F-81B4B8F04C85}" srcOrd="1" destOrd="0" presId="urn:microsoft.com/office/officeart/2008/layout/CircleAccentTimeline"/>
    <dgm:cxn modelId="{1B1E0F00-962B-4D00-9E26-190170FC3D4C}" type="presParOf" srcId="{415C5F57-2963-48F7-B1FA-3365B72DDC49}" destId="{3937E335-04E8-457A-837F-5055E06DFFAC}" srcOrd="2" destOrd="0" presId="urn:microsoft.com/office/officeart/2008/layout/CircleAccentTimeline"/>
    <dgm:cxn modelId="{660C1DEF-B9BF-411F-B350-5E103304B5B3}" type="presParOf" srcId="{7E07E7D5-858B-48FD-8CAE-D8FB2EEF954A}" destId="{B56CDFCE-8F3A-4DC4-940A-88652D60C5B6}" srcOrd="29" destOrd="0" presId="urn:microsoft.com/office/officeart/2008/layout/CircleAccentTimeline"/>
    <dgm:cxn modelId="{2EF60879-98D3-460C-9B9A-E8E3B25ACB83}" type="presParOf" srcId="{7E07E7D5-858B-48FD-8CAE-D8FB2EEF954A}" destId="{324947AC-C2B6-49B0-B0DD-4FA4A6A77D9D}" srcOrd="30" destOrd="0" presId="urn:microsoft.com/office/officeart/2008/layout/CircleAccentTimeline"/>
    <dgm:cxn modelId="{1E0BE3FD-6495-4189-A669-701B8E296F0D}" type="presParOf" srcId="{7E07E7D5-858B-48FD-8CAE-D8FB2EEF954A}" destId="{13EBEDFD-CB05-4CC4-9262-F1583055AEC4}" srcOrd="31" destOrd="0" presId="urn:microsoft.com/office/officeart/2008/layout/CircleAccentTimeline"/>
    <dgm:cxn modelId="{F80145EC-BA83-43EB-9632-DF993AA92ABA}" type="presParOf" srcId="{7E07E7D5-858B-48FD-8CAE-D8FB2EEF954A}" destId="{DAEDA30F-B065-4ABA-AE40-E716A9EA9CB9}" srcOrd="32" destOrd="0" presId="urn:microsoft.com/office/officeart/2008/layout/CircleAccentTimeline"/>
    <dgm:cxn modelId="{BFBF0451-F761-43B3-A3B4-F2D9B5ECF78F}" type="presParOf" srcId="{DAEDA30F-B065-4ABA-AE40-E716A9EA9CB9}" destId="{30E81E7A-18C8-49A2-BE56-E795C7C37F53}" srcOrd="0" destOrd="0" presId="urn:microsoft.com/office/officeart/2008/layout/CircleAccentTimeline"/>
    <dgm:cxn modelId="{AE6EB9E1-493F-4A57-AFDB-2B1B7EBB49CD}" type="presParOf" srcId="{DAEDA30F-B065-4ABA-AE40-E716A9EA9CB9}" destId="{1287F5AD-3CCB-4726-877B-8E8AE25995BF}" srcOrd="1" destOrd="0" presId="urn:microsoft.com/office/officeart/2008/layout/CircleAccentTimeline"/>
    <dgm:cxn modelId="{3AA65E7E-9CE0-4273-A72E-F132AA5EFEEB}" type="presParOf" srcId="{DAEDA30F-B065-4ABA-AE40-E716A9EA9CB9}" destId="{2CDBF0FF-F1BD-43BC-B0A7-1459064E1865}" srcOrd="2" destOrd="0" presId="urn:microsoft.com/office/officeart/2008/layout/CircleAccentTimeline"/>
    <dgm:cxn modelId="{0045930F-4E26-4B97-A5E6-F740C69FABE5}" type="presParOf" srcId="{7E07E7D5-858B-48FD-8CAE-D8FB2EEF954A}" destId="{EAC0C344-6B40-4104-BD02-A8B126C86025}" srcOrd="33" destOrd="0" presId="urn:microsoft.com/office/officeart/2008/layout/CircleAccentTimeline"/>
    <dgm:cxn modelId="{979B1EFB-6310-4DA2-BF1C-3BF63A7D3ECB}" type="presParOf" srcId="{7E07E7D5-858B-48FD-8CAE-D8FB2EEF954A}" destId="{6A9EA0F6-0098-4274-BD43-D3FBD3375339}" srcOrd="34" destOrd="0" presId="urn:microsoft.com/office/officeart/2008/layout/CircleAccentTimeline"/>
    <dgm:cxn modelId="{53A9BDCF-3883-4225-8A13-00F4799E0D97}" type="presParOf" srcId="{7E07E7D5-858B-48FD-8CAE-D8FB2EEF954A}" destId="{3423BA77-8B23-4BD3-BEB2-8D8209AA35D2}" srcOrd="35" destOrd="0" presId="urn:microsoft.com/office/officeart/2008/layout/CircleAccentTimeline"/>
    <dgm:cxn modelId="{9BFBC873-EA86-4F19-82B9-F64FCE5A124C}" type="presParOf" srcId="{7E07E7D5-858B-48FD-8CAE-D8FB2EEF954A}" destId="{3021B1C8-A659-4433-9B6F-6D737E6402B3}" srcOrd="36" destOrd="0" presId="urn:microsoft.com/office/officeart/2008/layout/CircleAccentTimeline"/>
    <dgm:cxn modelId="{B8DB9FA6-A402-4B46-8D95-F9EAD4554D18}" type="presParOf" srcId="{3021B1C8-A659-4433-9B6F-6D737E6402B3}" destId="{8B5E44DD-340C-4735-808A-7FDA2B2534EF}" srcOrd="0" destOrd="0" presId="urn:microsoft.com/office/officeart/2008/layout/CircleAccentTimeline"/>
    <dgm:cxn modelId="{DFEE836C-C542-4793-AD5D-2B1DF90CFA83}" type="presParOf" srcId="{3021B1C8-A659-4433-9B6F-6D737E6402B3}" destId="{5B9EDB76-B463-4D0D-9E1B-E84A65F3CA7E}" srcOrd="1" destOrd="0" presId="urn:microsoft.com/office/officeart/2008/layout/CircleAccentTimeline"/>
    <dgm:cxn modelId="{B22249EE-E334-4818-8F92-41BA948BD48B}" type="presParOf" srcId="{3021B1C8-A659-4433-9B6F-6D737E6402B3}" destId="{2452D8B0-C432-4FDE-92D8-9CDD74A1F50C}" srcOrd="2" destOrd="0" presId="urn:microsoft.com/office/officeart/2008/layout/CircleAccentTimeline"/>
    <dgm:cxn modelId="{939484EB-D3E9-44FC-AD86-C09575553B04}" type="presParOf" srcId="{7E07E7D5-858B-48FD-8CAE-D8FB2EEF954A}" destId="{552B49FB-DBB4-4048-AEA2-D289528CED82}" srcOrd="37" destOrd="0" presId="urn:microsoft.com/office/officeart/2008/layout/CircleAccentTimeline"/>
    <dgm:cxn modelId="{7AA6F59F-1572-48C0-9CBF-A086E7C61BA9}" type="presParOf" srcId="{7E07E7D5-858B-48FD-8CAE-D8FB2EEF954A}" destId="{67FDCE34-515B-454C-A495-1647F6B14DAB}" srcOrd="38" destOrd="0" presId="urn:microsoft.com/office/officeart/2008/layout/CircleAccentTimeline"/>
    <dgm:cxn modelId="{40AAA28A-003A-4962-A500-C96120B00D0A}" type="presParOf" srcId="{7E07E7D5-858B-48FD-8CAE-D8FB2EEF954A}" destId="{64103702-1548-45C8-85FD-C6809DD86EE4}" srcOrd="39" destOrd="0" presId="urn:microsoft.com/office/officeart/2008/layout/CircleAccentTimeline"/>
    <dgm:cxn modelId="{3F0FA287-5E9D-4497-B168-3D925C5585D1}" type="presParOf" srcId="{7E07E7D5-858B-48FD-8CAE-D8FB2EEF954A}" destId="{35A987FD-CE8E-457F-A200-EBF81BFDC9E3}" srcOrd="40" destOrd="0" presId="urn:microsoft.com/office/officeart/2008/layout/CircleAccentTimeline"/>
    <dgm:cxn modelId="{39A7342C-89B3-443D-9E43-5AE24DBB8684}" type="presParOf" srcId="{35A987FD-CE8E-457F-A200-EBF81BFDC9E3}" destId="{96E4B1FB-3C13-4904-9C2E-8A1C32FFB470}" srcOrd="0" destOrd="0" presId="urn:microsoft.com/office/officeart/2008/layout/CircleAccentTimeline"/>
    <dgm:cxn modelId="{54E54F78-3214-4349-B196-ADB7FFB3D993}" type="presParOf" srcId="{35A987FD-CE8E-457F-A200-EBF81BFDC9E3}" destId="{24BA2C03-F5B7-4515-A3A4-CE11EF6A85CA}" srcOrd="1" destOrd="0" presId="urn:microsoft.com/office/officeart/2008/layout/CircleAccentTimeline"/>
    <dgm:cxn modelId="{A4CDE3AD-82A9-4D68-96C2-794B4AC05C64}" type="presParOf" srcId="{35A987FD-CE8E-457F-A200-EBF81BFDC9E3}" destId="{9067AED8-51AA-4E6D-BA41-03660842E8A7}" srcOrd="2" destOrd="0" presId="urn:microsoft.com/office/officeart/2008/layout/CircleAccentTimeline"/>
    <dgm:cxn modelId="{8BD65F47-7EA9-4A09-BDD7-3C2D29AE6F2B}" type="presParOf" srcId="{7E07E7D5-858B-48FD-8CAE-D8FB2EEF954A}" destId="{B954B2EA-9845-47FE-8EBD-5BB39A95F48F}" srcOrd="41" destOrd="0" presId="urn:microsoft.com/office/officeart/2008/layout/CircleAccentTimeline"/>
    <dgm:cxn modelId="{2B568F5F-87B8-4F94-913D-B3035A39E168}" type="presParOf" srcId="{7E07E7D5-858B-48FD-8CAE-D8FB2EEF954A}" destId="{C8CB0543-952C-4F0A-895B-131A6BE9EEAF}" srcOrd="42" destOrd="0" presId="urn:microsoft.com/office/officeart/2008/layout/CircleAccentTimeline"/>
    <dgm:cxn modelId="{685DB6A5-DFB0-444C-BED0-8447A5A30146}" type="presParOf" srcId="{7E07E7D5-858B-48FD-8CAE-D8FB2EEF954A}" destId="{28853CDC-F40D-4DE8-BC10-6E6A9DD4435B}" srcOrd="43" destOrd="0" presId="urn:microsoft.com/office/officeart/2008/layout/CircleAccentTimeline"/>
    <dgm:cxn modelId="{FE9D0E46-F830-4746-AE23-2CE3EEA5BF03}" type="presParOf" srcId="{7E07E7D5-858B-48FD-8CAE-D8FB2EEF954A}" destId="{541C88D0-E43B-40D9-A7A3-2EA4DC2E2F06}" srcOrd="44" destOrd="0" presId="urn:microsoft.com/office/officeart/2008/layout/CircleAccentTimeline"/>
    <dgm:cxn modelId="{9CC5D87F-7DE1-4CDE-BF23-CA0D4BF94C12}" type="presParOf" srcId="{541C88D0-E43B-40D9-A7A3-2EA4DC2E2F06}" destId="{FBD270F0-C9D1-4683-A1C9-F36D5C5F5206}" srcOrd="0" destOrd="0" presId="urn:microsoft.com/office/officeart/2008/layout/CircleAccentTimeline"/>
    <dgm:cxn modelId="{A37D2D7D-1ABD-485F-9A58-F0C6B40D06DA}" type="presParOf" srcId="{541C88D0-E43B-40D9-A7A3-2EA4DC2E2F06}" destId="{DEA6255C-6F7B-471B-9476-DC2C20F58CE4}" srcOrd="1" destOrd="0" presId="urn:microsoft.com/office/officeart/2008/layout/CircleAccentTimeline"/>
    <dgm:cxn modelId="{EB75887E-8E17-480B-A857-49E1CB154B5C}" type="presParOf" srcId="{541C88D0-E43B-40D9-A7A3-2EA4DC2E2F06}" destId="{488A849C-3516-4306-884E-54D7ABA10311}" srcOrd="2" destOrd="0" presId="urn:microsoft.com/office/officeart/2008/layout/CircleAccentTimeline"/>
    <dgm:cxn modelId="{42E8D23C-BC63-44C5-981A-697DA51AB9CC}" type="presParOf" srcId="{7E07E7D5-858B-48FD-8CAE-D8FB2EEF954A}" destId="{8BA7EC6F-4AEC-49B3-80B3-F6AF2E3D61E9}" srcOrd="45" destOrd="0" presId="urn:microsoft.com/office/officeart/2008/layout/CircleAccentTimeline"/>
    <dgm:cxn modelId="{CAE93EEF-0013-443A-A655-E533DBBE670B}" type="presParOf" srcId="{7E07E7D5-858B-48FD-8CAE-D8FB2EEF954A}" destId="{198EE15E-AFE5-4A8B-BF0F-15A462A01E6A}" srcOrd="46" destOrd="0" presId="urn:microsoft.com/office/officeart/2008/layout/CircleAccentTimeline"/>
    <dgm:cxn modelId="{D5663DEC-4EB3-40D8-A4A5-8FA8BAD327EF}" type="presParOf" srcId="{7E07E7D5-858B-48FD-8CAE-D8FB2EEF954A}" destId="{2108518D-7FD9-4B23-A24B-CFB2EF6EFDB9}" srcOrd="47" destOrd="0" presId="urn:microsoft.com/office/officeart/2008/layout/CircleAccentTimeline"/>
    <dgm:cxn modelId="{4EF4BE47-B1E9-42D4-B396-F320E2EEC34D}" type="presParOf" srcId="{7E07E7D5-858B-48FD-8CAE-D8FB2EEF954A}" destId="{467686D2-FEEA-4120-954E-40B0253F6F38}" srcOrd="48" destOrd="0" presId="urn:microsoft.com/office/officeart/2008/layout/CircleAccentTimeline"/>
    <dgm:cxn modelId="{42661806-83A4-44A1-ABC7-3108AC3B4BBD}" type="presParOf" srcId="{467686D2-FEEA-4120-954E-40B0253F6F38}" destId="{CFC29840-B38E-42D6-92F2-A7433DFF0985}" srcOrd="0" destOrd="0" presId="urn:microsoft.com/office/officeart/2008/layout/CircleAccentTimeline"/>
    <dgm:cxn modelId="{B1FD8928-F7A8-4E1E-88E5-BFA46895B9DF}" type="presParOf" srcId="{467686D2-FEEA-4120-954E-40B0253F6F38}" destId="{97AFDF42-3E7F-457C-BE89-C2302E4CDB55}" srcOrd="1" destOrd="0" presId="urn:microsoft.com/office/officeart/2008/layout/CircleAccentTimeline"/>
    <dgm:cxn modelId="{5694B496-D92E-460B-9196-A77D8B6EADBE}" type="presParOf" srcId="{467686D2-FEEA-4120-954E-40B0253F6F38}" destId="{30136F1C-732C-4836-8AD3-982FE8B2A443}" srcOrd="2" destOrd="0" presId="urn:microsoft.com/office/officeart/2008/layout/CircleAccentTimeline"/>
    <dgm:cxn modelId="{53A42D7A-E126-446D-8640-F9D190C0F86D}" type="presParOf" srcId="{7E07E7D5-858B-48FD-8CAE-D8FB2EEF954A}" destId="{29457AD9-9933-4B92-9F1E-72ECC056FCBA}" srcOrd="49" destOrd="0" presId="urn:microsoft.com/office/officeart/2008/layout/CircleAccentTimeline"/>
    <dgm:cxn modelId="{E4BE7535-6CF8-4D2A-BCB9-4AA826041923}" type="presParOf" srcId="{7E07E7D5-858B-48FD-8CAE-D8FB2EEF954A}" destId="{9D48CD19-E132-48E6-91DE-0AC9791A4908}" srcOrd="50" destOrd="0" presId="urn:microsoft.com/office/officeart/2008/layout/CircleAccentTimeline"/>
    <dgm:cxn modelId="{18103B3B-E45B-431C-B628-4A8BF48B2AA4}" type="presParOf" srcId="{7E07E7D5-858B-48FD-8CAE-D8FB2EEF954A}" destId="{FA3D1E89-0D3B-4AD2-A02C-504CCF07B28B}" srcOrd="51" destOrd="0" presId="urn:microsoft.com/office/officeart/2008/layout/CircleAccentTimeline"/>
    <dgm:cxn modelId="{4511023A-DAD0-43E3-99FF-45E0AEDBED57}" type="presParOf" srcId="{7E07E7D5-858B-48FD-8CAE-D8FB2EEF954A}" destId="{B0E37610-7A2C-4450-B0D7-7EF7DDAB2638}" srcOrd="52" destOrd="0" presId="urn:microsoft.com/office/officeart/2008/layout/CircleAccentTimeline"/>
    <dgm:cxn modelId="{3307ED02-1C7C-4AFF-8948-8E7656AD2665}" type="presParOf" srcId="{B0E37610-7A2C-4450-B0D7-7EF7DDAB2638}" destId="{12CDF789-CBF4-47B3-B0B9-524048AE22C9}" srcOrd="0" destOrd="0" presId="urn:microsoft.com/office/officeart/2008/layout/CircleAccentTimeline"/>
    <dgm:cxn modelId="{1C57ACF4-0A52-4499-96A8-33F8613A222F}" type="presParOf" srcId="{B0E37610-7A2C-4450-B0D7-7EF7DDAB2638}" destId="{3769EF28-C7F4-43F4-8427-C03E47B9CD3D}" srcOrd="1" destOrd="0" presId="urn:microsoft.com/office/officeart/2008/layout/CircleAccentTimeline"/>
    <dgm:cxn modelId="{52C52535-D649-4F7A-B1EE-CE2E332B12B0}" type="presParOf" srcId="{B0E37610-7A2C-4450-B0D7-7EF7DDAB2638}" destId="{3C74D420-2CB4-478C-90EA-A8E7D76E1F0D}" srcOrd="2" destOrd="0" presId="urn:microsoft.com/office/officeart/2008/layout/CircleAccentTimeline"/>
    <dgm:cxn modelId="{BF82FE56-8021-4D45-AB20-62CC563A9E5C}" type="presParOf" srcId="{7E07E7D5-858B-48FD-8CAE-D8FB2EEF954A}" destId="{295F3A07-F21F-4431-8E71-13D43D4E6BCC}" srcOrd="53" destOrd="0" presId="urn:microsoft.com/office/officeart/2008/layout/CircleAccentTimeline"/>
    <dgm:cxn modelId="{7B4CC5CD-1036-4134-A6E5-622D48799CFC}" type="presParOf" srcId="{7E07E7D5-858B-48FD-8CAE-D8FB2EEF954A}" destId="{E42A93A8-1740-429F-A0DB-610642FF2117}" srcOrd="54" destOrd="0" presId="urn:microsoft.com/office/officeart/2008/layout/CircleAccentTimeline"/>
    <dgm:cxn modelId="{3D9D679C-F6EB-4F14-BF05-00725EDF3387}" type="presParOf" srcId="{7E07E7D5-858B-48FD-8CAE-D8FB2EEF954A}" destId="{69065478-A27C-40B9-AE8C-D607B05472E9}" srcOrd="55" destOrd="0" presId="urn:microsoft.com/office/officeart/2008/layout/CircleAccentTimeline"/>
    <dgm:cxn modelId="{D2F4022A-7C4B-4E23-A144-EEBB582A06F0}" type="presParOf" srcId="{7E07E7D5-858B-48FD-8CAE-D8FB2EEF954A}" destId="{97194B85-14A0-448D-A0CB-387FA82C728F}" srcOrd="56" destOrd="0" presId="urn:microsoft.com/office/officeart/2008/layout/CircleAccentTimeline"/>
    <dgm:cxn modelId="{A0DD804C-D87E-4031-8C05-E1E764CF2D23}" type="presParOf" srcId="{97194B85-14A0-448D-A0CB-387FA82C728F}" destId="{BE33D1C5-7F23-40DE-B597-AC7CEE705BA0}" srcOrd="0" destOrd="0" presId="urn:microsoft.com/office/officeart/2008/layout/CircleAccentTimeline"/>
    <dgm:cxn modelId="{346DBE25-9E3E-46CA-A708-C7BC60EBA30A}" type="presParOf" srcId="{97194B85-14A0-448D-A0CB-387FA82C728F}" destId="{8A84EB0A-A6C8-43C9-8222-7C114339785D}" srcOrd="1" destOrd="0" presId="urn:microsoft.com/office/officeart/2008/layout/CircleAccentTimeline"/>
    <dgm:cxn modelId="{A03D6B1C-93E5-4C14-A16E-2EE85FAA0BAE}" type="presParOf" srcId="{97194B85-14A0-448D-A0CB-387FA82C728F}" destId="{ACD14CB6-8F18-4D38-AE2B-D8D10E71DE13}" srcOrd="2" destOrd="0" presId="urn:microsoft.com/office/officeart/2008/layout/CircleAccentTimeline"/>
    <dgm:cxn modelId="{AFB16DF2-B1D8-4A1A-87A2-22315624E12A}" type="presParOf" srcId="{7E07E7D5-858B-48FD-8CAE-D8FB2EEF954A}" destId="{9B09C15F-9C7D-4E2A-99E6-42F1B7DCEA57}" srcOrd="57" destOrd="0" presId="urn:microsoft.com/office/officeart/2008/layout/CircleAccentTimeline"/>
    <dgm:cxn modelId="{3DA207D2-A310-49D8-B205-D06F3AD9A501}" type="presParOf" srcId="{7E07E7D5-858B-48FD-8CAE-D8FB2EEF954A}" destId="{D8BE62A4-89A7-45ED-8D6A-FE3421FEBA0C}" srcOrd="58" destOrd="0" presId="urn:microsoft.com/office/officeart/2008/layout/CircleAccentTimeline"/>
    <dgm:cxn modelId="{4C5E6EC2-D9F1-4376-9FEA-F7B484092BAF}" type="presParOf" srcId="{7E07E7D5-858B-48FD-8CAE-D8FB2EEF954A}" destId="{0A266D1D-1103-4158-8D7A-ADD4136BEE73}" srcOrd="59" destOrd="0" presId="urn:microsoft.com/office/officeart/2008/layout/CircleAccentTimeline"/>
    <dgm:cxn modelId="{3F3C623E-62B8-4F4F-BE8D-D5882A128F20}" type="presParOf" srcId="{7E07E7D5-858B-48FD-8CAE-D8FB2EEF954A}" destId="{53602F12-70FC-4CDD-9827-A8E6F8B1D7AE}" srcOrd="60" destOrd="0" presId="urn:microsoft.com/office/officeart/2008/layout/CircleAccentTimeline"/>
    <dgm:cxn modelId="{6B410895-7C1B-459D-B144-19570EAD0987}" type="presParOf" srcId="{53602F12-70FC-4CDD-9827-A8E6F8B1D7AE}" destId="{BD7314DF-035A-4150-BF99-E4E153475F47}" srcOrd="0" destOrd="0" presId="urn:microsoft.com/office/officeart/2008/layout/CircleAccentTimeline"/>
    <dgm:cxn modelId="{FB280976-4319-41C6-8568-5C3503C4843E}" type="presParOf" srcId="{53602F12-70FC-4CDD-9827-A8E6F8B1D7AE}" destId="{B0FFE1E7-6896-4571-AE79-9DA422D02C21}" srcOrd="1" destOrd="0" presId="urn:microsoft.com/office/officeart/2008/layout/CircleAccentTimeline"/>
    <dgm:cxn modelId="{FFD80724-83AF-4933-8D73-24EF6A96FEC0}" type="presParOf" srcId="{53602F12-70FC-4CDD-9827-A8E6F8B1D7AE}" destId="{93FADBF8-41D7-427E-8365-AC340FF7D300}" srcOrd="2" destOrd="0" presId="urn:microsoft.com/office/officeart/2008/layout/CircleAccentTimeline"/>
    <dgm:cxn modelId="{3023AA43-6421-47AA-ACFB-C04E5C4D2286}" type="presParOf" srcId="{7E07E7D5-858B-48FD-8CAE-D8FB2EEF954A}" destId="{76E22090-1B3A-41E5-A10B-03137FD6A510}" srcOrd="61" destOrd="0" presId="urn:microsoft.com/office/officeart/2008/layout/CircleAccentTimeline"/>
    <dgm:cxn modelId="{1F4619D0-3E0B-45D6-A928-D2A0B2DD2181}" type="presParOf" srcId="{7E07E7D5-858B-48FD-8CAE-D8FB2EEF954A}" destId="{DE2E9474-24D3-4BC4-8752-11085F534FB8}" srcOrd="62" destOrd="0" presId="urn:microsoft.com/office/officeart/2008/layout/CircleAccentTimeline"/>
    <dgm:cxn modelId="{3A515268-C2F1-486F-8136-7C61CB167970}" type="presParOf" srcId="{7E07E7D5-858B-48FD-8CAE-D8FB2EEF954A}" destId="{F62DC880-1623-4359-BA64-557C49EF8070}" srcOrd="63" destOrd="0" presId="urn:microsoft.com/office/officeart/2008/layout/CircleAccentTimeline"/>
    <dgm:cxn modelId="{1BCB9F59-1E98-4E93-BD72-2203D91EF8DA}" type="presParOf" srcId="{F62DC880-1623-4359-BA64-557C49EF8070}" destId="{CD4DFE19-2F6B-4C5D-A580-C6408F8847CD}" srcOrd="0" destOrd="0" presId="urn:microsoft.com/office/officeart/2008/layout/CircleAccentTimeline"/>
    <dgm:cxn modelId="{92042B97-A97F-40C0-8534-5FF676FBA8D8}" type="presParOf" srcId="{F62DC880-1623-4359-BA64-557C49EF8070}" destId="{F50C3262-90C4-4D04-950B-410F34807EDE}" srcOrd="1" destOrd="0" presId="urn:microsoft.com/office/officeart/2008/layout/CircleAccentTimeline"/>
    <dgm:cxn modelId="{5F7A6569-FB0A-4953-A953-A0A31138C09A}" type="presParOf" srcId="{F62DC880-1623-4359-BA64-557C49EF8070}" destId="{3FF5C3E1-A290-4D2A-B87C-6D0E8D66BA80}" srcOrd="2" destOrd="0" presId="urn:microsoft.com/office/officeart/2008/layout/CircleAccentTimeline"/>
    <dgm:cxn modelId="{5ABD0BE0-B7B7-4997-BD0E-AE4771819F45}" type="presParOf" srcId="{7E07E7D5-858B-48FD-8CAE-D8FB2EEF954A}" destId="{3F7345AA-E644-4507-8614-34023EB9BC34}" srcOrd="64" destOrd="0" presId="urn:microsoft.com/office/officeart/2008/layout/CircleAccentTimeline"/>
    <dgm:cxn modelId="{9F3819D7-C94A-47E7-BBF6-A4DF070B53DF}" type="presParOf" srcId="{7E07E7D5-858B-48FD-8CAE-D8FB2EEF954A}" destId="{CBBB8AB4-77B3-4B79-990B-A4C48E4EBC53}" srcOrd="65" destOrd="0" presId="urn:microsoft.com/office/officeart/2008/layout/CircleAccentTimeline"/>
    <dgm:cxn modelId="{DC49DEB3-9A29-439E-810B-F217EC13A934}" type="presParOf" srcId="{7E07E7D5-858B-48FD-8CAE-D8FB2EEF954A}" destId="{6937EA28-9FEF-4F0F-8D1B-F69D794072F3}" srcOrd="66" destOrd="0" presId="urn:microsoft.com/office/officeart/2008/layout/CircleAccentTimeline"/>
    <dgm:cxn modelId="{A7528C4D-6DA2-48B2-8FB1-30C85C67EDE9}" type="presParOf" srcId="{7E07E7D5-858B-48FD-8CAE-D8FB2EEF954A}" destId="{4E5251F7-1DAD-4FB3-88CF-5DA41E645C70}" srcOrd="67" destOrd="0" presId="urn:microsoft.com/office/officeart/2008/layout/CircleAccentTimeline"/>
    <dgm:cxn modelId="{67F794F0-DD4E-4E18-8476-3930D2FDD21A}" type="presParOf" srcId="{4E5251F7-1DAD-4FB3-88CF-5DA41E645C70}" destId="{8D02EDF7-F479-4A82-99F7-B5F6E9B24874}" srcOrd="0" destOrd="0" presId="urn:microsoft.com/office/officeart/2008/layout/CircleAccentTimeline"/>
    <dgm:cxn modelId="{C2AA9C67-9103-4A21-9BF6-5E5E59FD2808}" type="presParOf" srcId="{4E5251F7-1DAD-4FB3-88CF-5DA41E645C70}" destId="{DAA1F77C-8545-4B6A-93FD-4350AB24EF8D}" srcOrd="1" destOrd="0" presId="urn:microsoft.com/office/officeart/2008/layout/CircleAccentTimeline"/>
    <dgm:cxn modelId="{55708DC5-E156-4148-98F5-F83117EEF7B0}" type="presParOf" srcId="{4E5251F7-1DAD-4FB3-88CF-5DA41E645C70}" destId="{C6963865-0A57-4A89-867A-0890BC763D60}" srcOrd="2" destOrd="0" presId="urn:microsoft.com/office/officeart/2008/layout/CircleAccentTimeline"/>
    <dgm:cxn modelId="{4BBBC753-B1ED-4AC2-A42B-4AFA413E4427}" type="presParOf" srcId="{7E07E7D5-858B-48FD-8CAE-D8FB2EEF954A}" destId="{73920AC6-F4A1-4AA6-9490-9B7E18083A33}" srcOrd="68" destOrd="0" presId="urn:microsoft.com/office/officeart/2008/layout/CircleAccentTimeline"/>
    <dgm:cxn modelId="{67CB8884-84CF-44D7-B9BD-FDD048FDF9E4}" type="presParOf" srcId="{7E07E7D5-858B-48FD-8CAE-D8FB2EEF954A}" destId="{44FA55EC-C7AB-493F-A2E9-4DF2013515E1}" srcOrd="69" destOrd="0" presId="urn:microsoft.com/office/officeart/2008/layout/CircleAccentTimeline"/>
    <dgm:cxn modelId="{EE6B40A4-0D45-4DC0-9A67-A51002C8296D}" type="presParOf" srcId="{7E07E7D5-858B-48FD-8CAE-D8FB2EEF954A}" destId="{ACCB2215-EBB6-449B-B101-54BC74D55C86}" srcOrd="70" destOrd="0" presId="urn:microsoft.com/office/officeart/2008/layout/CircleAccentTimeline"/>
    <dgm:cxn modelId="{55759BA7-B6C9-4FC9-B29C-E686783C4804}" type="presParOf" srcId="{7E07E7D5-858B-48FD-8CAE-D8FB2EEF954A}" destId="{6EBC687F-DA31-46CE-84BD-C81B63EDBD82}" srcOrd="71" destOrd="0" presId="urn:microsoft.com/office/officeart/2008/layout/CircleAccentTimeline"/>
    <dgm:cxn modelId="{5528936B-228F-4F51-BEE4-E5BCA4E3AF40}" type="presParOf" srcId="{6EBC687F-DA31-46CE-84BD-C81B63EDBD82}" destId="{44BF485B-F009-485F-8E6A-42CAC16ADC86}" srcOrd="0" destOrd="0" presId="urn:microsoft.com/office/officeart/2008/layout/CircleAccentTimeline"/>
    <dgm:cxn modelId="{B9196603-38AF-488C-BF91-3C5C78AF733B}" type="presParOf" srcId="{6EBC687F-DA31-46CE-84BD-C81B63EDBD82}" destId="{7BE932C0-CF25-4D0E-B7E1-6E1D7B3F0FF2}" srcOrd="1" destOrd="0" presId="urn:microsoft.com/office/officeart/2008/layout/CircleAccentTimeline"/>
    <dgm:cxn modelId="{3EDF4B9A-F725-4AF0-8CE9-15E6E670E496}" type="presParOf" srcId="{6EBC687F-DA31-46CE-84BD-C81B63EDBD82}" destId="{568129F1-CE4C-43E4-ABC4-A877CED1F98F}" srcOrd="2" destOrd="0" presId="urn:microsoft.com/office/officeart/2008/layout/CircleAccentTimeline"/>
    <dgm:cxn modelId="{297FA4CC-F822-4F2B-A3B7-A4FC47F9D41E}" type="presParOf" srcId="{7E07E7D5-858B-48FD-8CAE-D8FB2EEF954A}" destId="{6E5BFE5C-DF5C-4869-B7D6-4144D26769D6}" srcOrd="72" destOrd="0" presId="urn:microsoft.com/office/officeart/2008/layout/CircleAccentTimeline"/>
    <dgm:cxn modelId="{D23A16B0-41C9-4884-BFAC-5E30ED3D2CC7}" type="presParOf" srcId="{7E07E7D5-858B-48FD-8CAE-D8FB2EEF954A}" destId="{B0F8E935-A5C3-46CB-90B7-A54E9FA7A87A}" srcOrd="73" destOrd="0" presId="urn:microsoft.com/office/officeart/2008/layout/CircleAccentTimeline"/>
    <dgm:cxn modelId="{9898B7AA-1AE5-421E-BCD7-17C34455C12D}" type="presParOf" srcId="{7E07E7D5-858B-48FD-8CAE-D8FB2EEF954A}" destId="{3DCD0396-5A7F-49A2-90B3-2294F4B6A42C}" srcOrd="74" destOrd="0" presId="urn:microsoft.com/office/officeart/2008/layout/CircleAccentTimeline"/>
    <dgm:cxn modelId="{D81C22F2-26F3-4916-A99E-9CCC3EFC4048}" type="presParOf" srcId="{7E07E7D5-858B-48FD-8CAE-D8FB2EEF954A}" destId="{7A8E3D36-254F-4986-9056-D37A5405725F}" srcOrd="75" destOrd="0" presId="urn:microsoft.com/office/officeart/2008/layout/CircleAccentTimeline"/>
    <dgm:cxn modelId="{A92AC188-0A33-418A-8B13-C2D4B921E20C}" type="presParOf" srcId="{7A8E3D36-254F-4986-9056-D37A5405725F}" destId="{E0820DC8-6791-48A3-9D18-43B5BDCCF92D}" srcOrd="0" destOrd="0" presId="urn:microsoft.com/office/officeart/2008/layout/CircleAccentTimeline"/>
    <dgm:cxn modelId="{1EDD5B47-9541-46A2-AE7B-5DAFC82415A0}" type="presParOf" srcId="{7A8E3D36-254F-4986-9056-D37A5405725F}" destId="{51DD6874-5A62-4ED1-A87A-E89D90470D72}" srcOrd="1" destOrd="0" presId="urn:microsoft.com/office/officeart/2008/layout/CircleAccentTimeline"/>
    <dgm:cxn modelId="{ACA9E69D-1789-4599-83F5-001A89B38F10}" type="presParOf" srcId="{7A8E3D36-254F-4986-9056-D37A5405725F}" destId="{6DD4495D-1375-45EF-8684-B5BD257BF69F}" srcOrd="2" destOrd="0" presId="urn:microsoft.com/office/officeart/2008/layout/CircleAccentTimeline"/>
    <dgm:cxn modelId="{645EFF7C-C601-4D4E-8E56-153FB6E8FC79}" type="presParOf" srcId="{7E07E7D5-858B-48FD-8CAE-D8FB2EEF954A}" destId="{52EE4A1D-D437-4AFD-889C-104B66E329A3}" srcOrd="76" destOrd="0" presId="urn:microsoft.com/office/officeart/2008/layout/CircleAccentTimeline"/>
    <dgm:cxn modelId="{3F523AA0-6835-457C-8C00-CE4DE18A0F42}" type="presParOf" srcId="{7E07E7D5-858B-48FD-8CAE-D8FB2EEF954A}" destId="{2EB4B43E-EA9E-449B-A15B-B557F77AC0A3}" srcOrd="77" destOrd="0" presId="urn:microsoft.com/office/officeart/2008/layout/CircleAccentTimeline"/>
    <dgm:cxn modelId="{F620DCA9-6429-4AF4-951C-D9BFD5F23144}" type="presParOf" srcId="{7E07E7D5-858B-48FD-8CAE-D8FB2EEF954A}" destId="{34A60D49-7964-4DEA-9D18-D8BDDED1FEA1}" srcOrd="78" destOrd="0" presId="urn:microsoft.com/office/officeart/2008/layout/CircleAccentTimeline"/>
    <dgm:cxn modelId="{A422D2C4-4D46-4A12-A528-520F5EE8AC93}" type="presParOf" srcId="{7E07E7D5-858B-48FD-8CAE-D8FB2EEF954A}" destId="{7CA6E092-6333-4E6F-BFB3-76317007F1D4}" srcOrd="79" destOrd="0" presId="urn:microsoft.com/office/officeart/2008/layout/CircleAccentTimeline"/>
    <dgm:cxn modelId="{379F6365-85CA-42DA-8C2B-45FDD1B7F115}" type="presParOf" srcId="{7CA6E092-6333-4E6F-BFB3-76317007F1D4}" destId="{A048534A-E4C4-4A32-A630-3CEF20A00991}" srcOrd="0" destOrd="0" presId="urn:microsoft.com/office/officeart/2008/layout/CircleAccentTimeline"/>
    <dgm:cxn modelId="{46F6FCD9-C465-4D1F-8442-0BD99AD10003}" type="presParOf" srcId="{7CA6E092-6333-4E6F-BFB3-76317007F1D4}" destId="{579382F7-60D0-4E3E-BEB4-D4328BD2CE87}" srcOrd="1" destOrd="0" presId="urn:microsoft.com/office/officeart/2008/layout/CircleAccentTimeline"/>
    <dgm:cxn modelId="{6A656F5B-0768-4B32-A6D4-C28D540DAB2E}" type="presParOf" srcId="{7CA6E092-6333-4E6F-BFB3-76317007F1D4}" destId="{CBD8A14F-8B0E-41E0-8702-6530DDF00346}" srcOrd="2" destOrd="0" presId="urn:microsoft.com/office/officeart/2008/layout/CircleAccentTimeline"/>
    <dgm:cxn modelId="{901D22CD-95A0-45E5-AE74-8807214DB942}" type="presParOf" srcId="{7E07E7D5-858B-48FD-8CAE-D8FB2EEF954A}" destId="{3C611434-3440-4326-8AAC-2F80FA9B4ABC}" srcOrd="80" destOrd="0" presId="urn:microsoft.com/office/officeart/2008/layout/CircleAccentTimeline"/>
    <dgm:cxn modelId="{1EFEC638-A21C-41B5-A9EB-E59E47BAABCD}" type="presParOf" srcId="{7E07E7D5-858B-48FD-8CAE-D8FB2EEF954A}" destId="{494F6DCC-D6DC-456E-AFCB-590FF0903371}" srcOrd="81" destOrd="0" presId="urn:microsoft.com/office/officeart/2008/layout/CircleAccentTimeline"/>
    <dgm:cxn modelId="{4D282085-CE35-4BA4-962E-A9C790F2D7B3}" type="presParOf" srcId="{7E07E7D5-858B-48FD-8CAE-D8FB2EEF954A}" destId="{6DDBE080-A240-453A-BBF4-9E19BD172D15}" srcOrd="82" destOrd="0" presId="urn:microsoft.com/office/officeart/2008/layout/CircleAccentTimeline"/>
    <dgm:cxn modelId="{3C6D8E54-C960-47F7-BCC8-4EFE74DFEED5}" type="presParOf" srcId="{7E07E7D5-858B-48FD-8CAE-D8FB2EEF954A}" destId="{F27DB686-8442-4C81-A2D6-5B0A70DA38BD}" srcOrd="83" destOrd="0" presId="urn:microsoft.com/office/officeart/2008/layout/CircleAccentTimeline"/>
    <dgm:cxn modelId="{7E777E9D-438F-428C-8B22-E0C4518C0163}" type="presParOf" srcId="{F27DB686-8442-4C81-A2D6-5B0A70DA38BD}" destId="{2DB7A95A-1DB7-4D53-9889-488446CF26E4}" srcOrd="0" destOrd="0" presId="urn:microsoft.com/office/officeart/2008/layout/CircleAccentTimeline"/>
    <dgm:cxn modelId="{9D216FD9-D6C7-4B9B-9DBC-AC94E0DCBF38}" type="presParOf" srcId="{F27DB686-8442-4C81-A2D6-5B0A70DA38BD}" destId="{5D248D6D-4523-4F3E-8C37-3579F171F1BF}" srcOrd="1" destOrd="0" presId="urn:microsoft.com/office/officeart/2008/layout/CircleAccentTimeline"/>
    <dgm:cxn modelId="{6A6F606D-8C85-42B8-AB9A-916D1A5BA557}" type="presParOf" srcId="{F27DB686-8442-4C81-A2D6-5B0A70DA38BD}" destId="{F88BEF44-8773-4B3A-85D2-58855605BC6B}" srcOrd="2" destOrd="0" presId="urn:microsoft.com/office/officeart/2008/layout/CircleAccentTimeline"/>
    <dgm:cxn modelId="{B8AF1443-B4E9-459F-8FD3-35F8894261BB}" type="presParOf" srcId="{7E07E7D5-858B-48FD-8CAE-D8FB2EEF954A}" destId="{68A4ACF4-FB57-4621-AEE1-BF3EEEB79A8D}" srcOrd="84" destOrd="0" presId="urn:microsoft.com/office/officeart/2008/layout/CircleAccentTimeline"/>
    <dgm:cxn modelId="{557C29C7-A3D4-4886-BA27-8437D3066A1F}" type="presParOf" srcId="{7E07E7D5-858B-48FD-8CAE-D8FB2EEF954A}" destId="{A6577DD8-A6A1-4442-A86C-022E2945D60F}" srcOrd="85" destOrd="0" presId="urn:microsoft.com/office/officeart/2008/layout/CircleAccentTimeline"/>
    <dgm:cxn modelId="{C46A9983-B788-4048-9B86-0AE8662220BF}" type="presParOf" srcId="{7E07E7D5-858B-48FD-8CAE-D8FB2EEF954A}" destId="{8F6DA8C8-7CC7-4205-BE59-18151FE4B264}" srcOrd="86" destOrd="0" presId="urn:microsoft.com/office/officeart/2008/layout/CircleAccentTimeline"/>
    <dgm:cxn modelId="{136B1C93-044A-4F0B-93DE-66C4D2E884DB}" type="presParOf" srcId="{7E07E7D5-858B-48FD-8CAE-D8FB2EEF954A}" destId="{B8D98EDD-FCB1-48F4-9D36-D3080B73B6A6}" srcOrd="87" destOrd="0" presId="urn:microsoft.com/office/officeart/2008/layout/CircleAccentTimeline"/>
    <dgm:cxn modelId="{BF27EC33-E429-4B7E-87A0-7ADD28558108}" type="presParOf" srcId="{B8D98EDD-FCB1-48F4-9D36-D3080B73B6A6}" destId="{FF9B637B-7A0E-447F-B5CD-2BCE91715522}" srcOrd="0" destOrd="0" presId="urn:microsoft.com/office/officeart/2008/layout/CircleAccentTimeline"/>
    <dgm:cxn modelId="{E0987637-5ADC-4B61-8140-03838CB0A931}" type="presParOf" srcId="{B8D98EDD-FCB1-48F4-9D36-D3080B73B6A6}" destId="{32B2E264-B7B5-4681-8B25-DC4361B4E6B0}" srcOrd="1" destOrd="0" presId="urn:microsoft.com/office/officeart/2008/layout/CircleAccentTimeline"/>
    <dgm:cxn modelId="{54C901BB-5F7A-4ECA-B796-E0665B437230}" type="presParOf" srcId="{B8D98EDD-FCB1-48F4-9D36-D3080B73B6A6}" destId="{868AB88F-83CD-49F0-BAC3-92CF998A3667}" srcOrd="2" destOrd="0" presId="urn:microsoft.com/office/officeart/2008/layout/CircleAccentTimeline"/>
    <dgm:cxn modelId="{0D3BAAD9-3578-4410-9A24-EDFE54F7686C}" type="presParOf" srcId="{7E07E7D5-858B-48FD-8CAE-D8FB2EEF954A}" destId="{9CA42B09-F717-4862-A8F8-FDC760135D17}" srcOrd="88" destOrd="0" presId="urn:microsoft.com/office/officeart/2008/layout/CircleAccentTimeline"/>
    <dgm:cxn modelId="{A43ACE4B-7D4D-4AA7-AAFC-0D8DDD5EC22A}" type="presParOf" srcId="{7E07E7D5-858B-48FD-8CAE-D8FB2EEF954A}" destId="{8A7C8877-FDF9-4EEB-805E-A6F6D417595B}" srcOrd="89" destOrd="0" presId="urn:microsoft.com/office/officeart/2008/layout/CircleAccentTimeline"/>
    <dgm:cxn modelId="{A2788765-9B96-4473-8133-E239B3AE2C7E}" type="presParOf" srcId="{7E07E7D5-858B-48FD-8CAE-D8FB2EEF954A}" destId="{6EE65183-5522-460B-9384-D2AD91332D12}" srcOrd="90" destOrd="0" presId="urn:microsoft.com/office/officeart/2008/layout/CircleAccentTimeline"/>
    <dgm:cxn modelId="{E354394A-84D7-4312-AE8F-AC3CD9D734D8}" type="presParOf" srcId="{7E07E7D5-858B-48FD-8CAE-D8FB2EEF954A}" destId="{1DB38B93-6B75-45F2-A738-920B46FB774A}" srcOrd="91" destOrd="0" presId="urn:microsoft.com/office/officeart/2008/layout/CircleAccentTimeline"/>
    <dgm:cxn modelId="{5CBB9CD2-173C-4AA3-8C2C-763C7D825923}" type="presParOf" srcId="{1DB38B93-6B75-45F2-A738-920B46FB774A}" destId="{7D8E1F2D-14FC-4E98-A192-22B4F59C17CE}" srcOrd="0" destOrd="0" presId="urn:microsoft.com/office/officeart/2008/layout/CircleAccentTimeline"/>
    <dgm:cxn modelId="{CFD70A97-08D7-4EE8-A6E3-F143B5258AB1}" type="presParOf" srcId="{1DB38B93-6B75-45F2-A738-920B46FB774A}" destId="{C5520B87-9E76-4D73-A468-00E57E80FDFA}" srcOrd="1" destOrd="0" presId="urn:microsoft.com/office/officeart/2008/layout/CircleAccentTimeline"/>
    <dgm:cxn modelId="{3AEDC3F7-DD36-4151-9C7E-7B645FD33129}" type="presParOf" srcId="{1DB38B93-6B75-45F2-A738-920B46FB774A}" destId="{626CB8DB-2659-46A2-A539-EE4F0CB8831B}" srcOrd="2" destOrd="0" presId="urn:microsoft.com/office/officeart/2008/layout/CircleAccentTimeline"/>
    <dgm:cxn modelId="{8EFC0F95-3829-4744-B6A8-973D7F5000EF}" type="presParOf" srcId="{7E07E7D5-858B-48FD-8CAE-D8FB2EEF954A}" destId="{7E3B3734-5686-4C42-A7B5-B0273DFB300B}" srcOrd="92" destOrd="0" presId="urn:microsoft.com/office/officeart/2008/layout/CircleAccentTimeline"/>
    <dgm:cxn modelId="{B7F7EC8F-8B30-43A3-9724-42D78F8590E4}" type="presParOf" srcId="{7E07E7D5-858B-48FD-8CAE-D8FB2EEF954A}" destId="{BD5B71A0-C1F2-497B-84BE-91A2818FF7C9}" srcOrd="93" destOrd="0" presId="urn:microsoft.com/office/officeart/2008/layout/CircleAccentTimeline"/>
    <dgm:cxn modelId="{59A0786C-7BD7-471B-8EB6-AF51E87CC7D6}" type="presParOf" srcId="{7E07E7D5-858B-48FD-8CAE-D8FB2EEF954A}" destId="{778E2A27-9DFC-4339-AFB3-204FE44711F0}" srcOrd="94" destOrd="0" presId="urn:microsoft.com/office/officeart/2008/layout/CircleAccentTimeline"/>
    <dgm:cxn modelId="{9E029F06-7000-472A-9B3E-B6F419D8D9F5}" type="presParOf" srcId="{7E07E7D5-858B-48FD-8CAE-D8FB2EEF954A}" destId="{5DFD980F-96F8-4284-8000-89492EB88DAB}" srcOrd="95" destOrd="0" presId="urn:microsoft.com/office/officeart/2008/layout/CircleAccentTimeline"/>
    <dgm:cxn modelId="{EC0598FA-4C40-4BEC-BEFC-3509A1605781}" type="presParOf" srcId="{5DFD980F-96F8-4284-8000-89492EB88DAB}" destId="{E5AFA5A9-B4C6-44BE-9EA9-6566FB110992}" srcOrd="0" destOrd="0" presId="urn:microsoft.com/office/officeart/2008/layout/CircleAccentTimeline"/>
    <dgm:cxn modelId="{B156884B-27D8-450E-A2FC-F39AA2C71FB8}" type="presParOf" srcId="{5DFD980F-96F8-4284-8000-89492EB88DAB}" destId="{415FD3B3-4363-459B-8DC6-8D6B7EB4BEEE}" srcOrd="1" destOrd="0" presId="urn:microsoft.com/office/officeart/2008/layout/CircleAccentTimeline"/>
    <dgm:cxn modelId="{67D0D0D9-A5B4-442C-9C1F-241AFA109794}" type="presParOf" srcId="{5DFD980F-96F8-4284-8000-89492EB88DAB}" destId="{6EEC6CA2-8234-43A3-BF98-E3C9816D39AA}" srcOrd="2" destOrd="0" presId="urn:microsoft.com/office/officeart/2008/layout/CircleAccentTimeline"/>
    <dgm:cxn modelId="{ED3841B5-A8E6-4A05-97F3-9AE42748B531}" type="presParOf" srcId="{7E07E7D5-858B-48FD-8CAE-D8FB2EEF954A}" destId="{B226B3EE-A9BA-48C3-BBD1-ADFD6FD9BA19}" srcOrd="96" destOrd="0" presId="urn:microsoft.com/office/officeart/2008/layout/CircleAccentTimeline"/>
    <dgm:cxn modelId="{1C0FE0D4-80C6-4820-BCEB-634BFE0DE5A6}" type="presParOf" srcId="{7E07E7D5-858B-48FD-8CAE-D8FB2EEF954A}" destId="{AB778306-4D8F-4DEC-AFD6-631BFDCF2B5D}" srcOrd="97" destOrd="0" presId="urn:microsoft.com/office/officeart/2008/layout/CircleAccentTimeline"/>
    <dgm:cxn modelId="{0CFD256D-7CD3-4E86-9B65-D8F247C713DF}" type="presParOf" srcId="{7E07E7D5-858B-48FD-8CAE-D8FB2EEF954A}" destId="{21045EE5-1EFE-41D1-9DC9-9D967F8537FD}" srcOrd="98" destOrd="0" presId="urn:microsoft.com/office/officeart/2008/layout/CircleAccentTimeline"/>
    <dgm:cxn modelId="{4652E0C6-143B-49FC-B2CE-A34AEFF0AB29}" type="presParOf" srcId="{7E07E7D5-858B-48FD-8CAE-D8FB2EEF954A}" destId="{D3013572-6A4C-40EF-B3A0-28F7106C0D8E}" srcOrd="99" destOrd="0" presId="urn:microsoft.com/office/officeart/2008/layout/CircleAccentTimeline"/>
    <dgm:cxn modelId="{E7CD28D9-C475-4986-9993-7BC0F7905774}" type="presParOf" srcId="{D3013572-6A4C-40EF-B3A0-28F7106C0D8E}" destId="{4ABBE885-B42B-4674-A4D4-0514C0EC48FB}" srcOrd="0" destOrd="0" presId="urn:microsoft.com/office/officeart/2008/layout/CircleAccentTimeline"/>
    <dgm:cxn modelId="{8484A7E6-25C8-499E-9230-99DCD4E28C9C}" type="presParOf" srcId="{D3013572-6A4C-40EF-B3A0-28F7106C0D8E}" destId="{96193082-3BEB-4B6B-B23B-F652F122BD74}" srcOrd="1" destOrd="0" presId="urn:microsoft.com/office/officeart/2008/layout/CircleAccentTimeline"/>
    <dgm:cxn modelId="{51034635-7B0E-4EFD-B162-00BDDCE2C84B}" type="presParOf" srcId="{D3013572-6A4C-40EF-B3A0-28F7106C0D8E}" destId="{BF6C2DF2-6EEE-4021-861E-CCC7BB6362B5}" srcOrd="2" destOrd="0" presId="urn:microsoft.com/office/officeart/2008/layout/CircleAccentTimeline"/>
    <dgm:cxn modelId="{924C6FD3-EB34-47E4-99C7-C74FF5EE7B50}" type="presParOf" srcId="{7E07E7D5-858B-48FD-8CAE-D8FB2EEF954A}" destId="{C7267E4A-B706-4849-B0A3-22E4DCB86B76}" srcOrd="100" destOrd="0" presId="urn:microsoft.com/office/officeart/2008/layout/CircleAccentTimeline"/>
    <dgm:cxn modelId="{E0D60749-E0BA-4F51-A530-AC03D0214F0E}" type="presParOf" srcId="{7E07E7D5-858B-48FD-8CAE-D8FB2EEF954A}" destId="{49457815-427E-4220-9C5C-0F7F8E27FBB6}" srcOrd="10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312B0E7-16A4-45C9-8465-99B4E1A84554}" type="doc">
      <dgm:prSet loTypeId="urn:microsoft.com/office/officeart/2008/layout/CircleAccentTimeline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8346960-EEC7-4DCB-B72C-D0D1DAEC760E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January</a:t>
          </a:r>
        </a:p>
      </dgm:t>
    </dgm:pt>
    <dgm:pt modelId="{3A518E07-FBAB-420C-B796-CFFE3822B01F}" type="parTrans" cxnId="{E658150B-0A30-4347-BE9B-97A0F622D178}">
      <dgm:prSet/>
      <dgm:spPr/>
      <dgm:t>
        <a:bodyPr/>
        <a:lstStyle/>
        <a:p>
          <a:endParaRPr lang="en-US"/>
        </a:p>
      </dgm:t>
    </dgm:pt>
    <dgm:pt modelId="{A09EC870-0FDA-412D-9C89-6BBD3136B46E}" type="sibTrans" cxnId="{E658150B-0A30-4347-BE9B-97A0F622D178}">
      <dgm:prSet/>
      <dgm:spPr/>
      <dgm:t>
        <a:bodyPr/>
        <a:lstStyle/>
        <a:p>
          <a:endParaRPr lang="en-US"/>
        </a:p>
      </dgm:t>
    </dgm:pt>
    <dgm:pt modelId="{26680AEB-E805-4743-871E-8C4D37CDE153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17</a:t>
          </a:r>
        </a:p>
      </dgm:t>
    </dgm:pt>
    <dgm:pt modelId="{79CD2046-302A-4C0B-9D27-B8939DF1EBE6}" type="parTrans" cxnId="{8E07A1D8-30BD-4363-AF10-33B761E5F82D}">
      <dgm:prSet/>
      <dgm:spPr/>
      <dgm:t>
        <a:bodyPr/>
        <a:lstStyle/>
        <a:p>
          <a:endParaRPr lang="en-US"/>
        </a:p>
      </dgm:t>
    </dgm:pt>
    <dgm:pt modelId="{4D692666-722F-4AC2-A394-5D349C89DD96}" type="sibTrans" cxnId="{8E07A1D8-30BD-4363-AF10-33B761E5F82D}">
      <dgm:prSet/>
      <dgm:spPr/>
      <dgm:t>
        <a:bodyPr/>
        <a:lstStyle/>
        <a:p>
          <a:endParaRPr lang="en-US"/>
        </a:p>
      </dgm:t>
    </dgm:pt>
    <dgm:pt modelId="{A56B0FBD-A039-425E-B672-4FE6E6891ADB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18</a:t>
          </a:r>
        </a:p>
      </dgm:t>
    </dgm:pt>
    <dgm:pt modelId="{9F1525A4-A7E7-4E06-A80E-7A6CFBC5232C}" type="parTrans" cxnId="{C29D161C-FDD7-4F93-A748-EFA8A15FCC04}">
      <dgm:prSet/>
      <dgm:spPr/>
      <dgm:t>
        <a:bodyPr/>
        <a:lstStyle/>
        <a:p>
          <a:endParaRPr lang="en-US"/>
        </a:p>
      </dgm:t>
    </dgm:pt>
    <dgm:pt modelId="{37D5EFEF-6C6C-473F-B334-EB59B493F207}" type="sibTrans" cxnId="{C29D161C-FDD7-4F93-A748-EFA8A15FCC04}">
      <dgm:prSet/>
      <dgm:spPr/>
      <dgm:t>
        <a:bodyPr/>
        <a:lstStyle/>
        <a:p>
          <a:endParaRPr lang="en-US"/>
        </a:p>
      </dgm:t>
    </dgm:pt>
    <dgm:pt modelId="{BC0F3969-EDAC-45E1-B44B-67A4B1172518}">
      <dgm:prSet phldrT="[Text]"/>
      <dgm:spPr/>
      <dgm:t>
        <a:bodyPr/>
        <a:lstStyle/>
        <a:p>
          <a:r>
            <a:rPr lang="en-US" dirty="0" err="1">
              <a:solidFill>
                <a:srgbClr val="444444"/>
              </a:solidFill>
            </a:rPr>
            <a:t>Febuary</a:t>
          </a:r>
          <a:endParaRPr lang="en-US" dirty="0">
            <a:solidFill>
              <a:srgbClr val="444444"/>
            </a:solidFill>
          </a:endParaRPr>
        </a:p>
      </dgm:t>
    </dgm:pt>
    <dgm:pt modelId="{CFD347E9-87E1-4E39-B473-CAC0FFF39BD0}" type="parTrans" cxnId="{B15255F0-96A4-4F69-A7D2-50A20476CB3F}">
      <dgm:prSet/>
      <dgm:spPr/>
      <dgm:t>
        <a:bodyPr/>
        <a:lstStyle/>
        <a:p>
          <a:endParaRPr lang="en-US"/>
        </a:p>
      </dgm:t>
    </dgm:pt>
    <dgm:pt modelId="{2106F662-683F-42D7-BEDE-D7A1909F1DFF}" type="sibTrans" cxnId="{B15255F0-96A4-4F69-A7D2-50A20476CB3F}">
      <dgm:prSet/>
      <dgm:spPr/>
      <dgm:t>
        <a:bodyPr/>
        <a:lstStyle/>
        <a:p>
          <a:endParaRPr lang="en-US"/>
        </a:p>
      </dgm:t>
    </dgm:pt>
    <dgm:pt modelId="{2BA24FD0-F99A-48C1-9220-E3B8D1C4BE30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</a:t>
          </a:r>
        </a:p>
      </dgm:t>
    </dgm:pt>
    <dgm:pt modelId="{8970C151-EE29-4494-A774-C1A23937F872}" type="parTrans" cxnId="{E555A022-D6AC-437C-BE42-5824FE314E6F}">
      <dgm:prSet/>
      <dgm:spPr/>
      <dgm:t>
        <a:bodyPr/>
        <a:lstStyle/>
        <a:p>
          <a:endParaRPr lang="en-US"/>
        </a:p>
      </dgm:t>
    </dgm:pt>
    <dgm:pt modelId="{77099149-8A53-4ED2-A469-D31E0C075D4A}" type="sibTrans" cxnId="{E555A022-D6AC-437C-BE42-5824FE314E6F}">
      <dgm:prSet/>
      <dgm:spPr/>
      <dgm:t>
        <a:bodyPr/>
        <a:lstStyle/>
        <a:p>
          <a:endParaRPr lang="en-US"/>
        </a:p>
      </dgm:t>
    </dgm:pt>
    <dgm:pt modelId="{23747D34-E343-42A6-863D-B98B52D03976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19</a:t>
          </a:r>
        </a:p>
      </dgm:t>
    </dgm:pt>
    <dgm:pt modelId="{2F888C02-A1FD-4C43-85CA-274A59E47F29}" type="parTrans" cxnId="{CB96B3B0-D921-4335-884C-682EEFDAFB95}">
      <dgm:prSet/>
      <dgm:spPr/>
      <dgm:t>
        <a:bodyPr/>
        <a:lstStyle/>
        <a:p>
          <a:endParaRPr lang="en-US"/>
        </a:p>
      </dgm:t>
    </dgm:pt>
    <dgm:pt modelId="{4667039D-52A9-4154-8E2D-56EFE6ED4994}" type="sibTrans" cxnId="{CB96B3B0-D921-4335-884C-682EEFDAFB95}">
      <dgm:prSet/>
      <dgm:spPr/>
      <dgm:t>
        <a:bodyPr/>
        <a:lstStyle/>
        <a:p>
          <a:endParaRPr lang="en-US"/>
        </a:p>
      </dgm:t>
    </dgm:pt>
    <dgm:pt modelId="{D17CC2B5-3139-4874-9295-15734B6160F1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20</a:t>
          </a:r>
        </a:p>
      </dgm:t>
    </dgm:pt>
    <dgm:pt modelId="{7750D615-6F79-4AD0-9CC0-518179064E3D}" type="parTrans" cxnId="{29FCDE90-1464-475B-843B-73AA96627331}">
      <dgm:prSet/>
      <dgm:spPr/>
      <dgm:t>
        <a:bodyPr/>
        <a:lstStyle/>
        <a:p>
          <a:endParaRPr lang="en-US"/>
        </a:p>
      </dgm:t>
    </dgm:pt>
    <dgm:pt modelId="{0DA58DB1-04D0-4957-9011-53E7CD93A63A}" type="sibTrans" cxnId="{29FCDE90-1464-475B-843B-73AA96627331}">
      <dgm:prSet/>
      <dgm:spPr/>
      <dgm:t>
        <a:bodyPr/>
        <a:lstStyle/>
        <a:p>
          <a:endParaRPr lang="en-US"/>
        </a:p>
      </dgm:t>
    </dgm:pt>
    <dgm:pt modelId="{48F9CF35-241C-4BCA-A5DB-D6DD6CBF024F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21</a:t>
          </a:r>
        </a:p>
      </dgm:t>
    </dgm:pt>
    <dgm:pt modelId="{E4917331-9634-4B92-8FD5-1C03C061CEF5}" type="parTrans" cxnId="{FA6925E0-79CC-4AF2-B203-7DF6615BFD29}">
      <dgm:prSet/>
      <dgm:spPr/>
      <dgm:t>
        <a:bodyPr/>
        <a:lstStyle/>
        <a:p>
          <a:endParaRPr lang="en-US"/>
        </a:p>
      </dgm:t>
    </dgm:pt>
    <dgm:pt modelId="{944D631F-5D2C-4792-9F2B-A413A250AB01}" type="sibTrans" cxnId="{FA6925E0-79CC-4AF2-B203-7DF6615BFD29}">
      <dgm:prSet/>
      <dgm:spPr/>
      <dgm:t>
        <a:bodyPr/>
        <a:lstStyle/>
        <a:p>
          <a:endParaRPr lang="en-US"/>
        </a:p>
      </dgm:t>
    </dgm:pt>
    <dgm:pt modelId="{61933183-B7E0-4AE2-A9AB-6B9847ED31C7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22</a:t>
          </a:r>
        </a:p>
      </dgm:t>
    </dgm:pt>
    <dgm:pt modelId="{6B699B13-4627-4C49-A50A-F3D6C7FCE3CE}" type="parTrans" cxnId="{BC0FB7AC-57F4-4531-8FF5-3DD1461C6C24}">
      <dgm:prSet/>
      <dgm:spPr/>
      <dgm:t>
        <a:bodyPr/>
        <a:lstStyle/>
        <a:p>
          <a:endParaRPr lang="en-US"/>
        </a:p>
      </dgm:t>
    </dgm:pt>
    <dgm:pt modelId="{E62D04A2-8542-4858-95BC-86AAD2454CC7}" type="sibTrans" cxnId="{BC0FB7AC-57F4-4531-8FF5-3DD1461C6C24}">
      <dgm:prSet/>
      <dgm:spPr/>
      <dgm:t>
        <a:bodyPr/>
        <a:lstStyle/>
        <a:p>
          <a:endParaRPr lang="en-US"/>
        </a:p>
      </dgm:t>
    </dgm:pt>
    <dgm:pt modelId="{9F5FAEAA-679B-4B74-888A-9BA1E7729FA2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23</a:t>
          </a:r>
        </a:p>
      </dgm:t>
    </dgm:pt>
    <dgm:pt modelId="{4DAA950E-082E-45BF-B99C-6397030D4607}" type="parTrans" cxnId="{2237B87F-B5F0-40B4-8286-1E63CCAAFF82}">
      <dgm:prSet/>
      <dgm:spPr/>
      <dgm:t>
        <a:bodyPr/>
        <a:lstStyle/>
        <a:p>
          <a:endParaRPr lang="en-US"/>
        </a:p>
      </dgm:t>
    </dgm:pt>
    <dgm:pt modelId="{E5C95B8D-A695-41D8-BA00-580F07CECBB2}" type="sibTrans" cxnId="{2237B87F-B5F0-40B4-8286-1E63CCAAFF82}">
      <dgm:prSet/>
      <dgm:spPr/>
      <dgm:t>
        <a:bodyPr/>
        <a:lstStyle/>
        <a:p>
          <a:endParaRPr lang="en-US"/>
        </a:p>
      </dgm:t>
    </dgm:pt>
    <dgm:pt modelId="{A1752D59-A38C-42ED-9636-C902310CDB85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24</a:t>
          </a:r>
        </a:p>
      </dgm:t>
    </dgm:pt>
    <dgm:pt modelId="{E49FEBFE-E232-4A70-B07A-FE96FD9DE743}" type="parTrans" cxnId="{FDF99055-AE23-473B-BC4E-21ED2C1114D7}">
      <dgm:prSet/>
      <dgm:spPr/>
      <dgm:t>
        <a:bodyPr/>
        <a:lstStyle/>
        <a:p>
          <a:endParaRPr lang="en-US"/>
        </a:p>
      </dgm:t>
    </dgm:pt>
    <dgm:pt modelId="{CD08471A-1F71-47E6-BA45-C2732F90C2A8}" type="sibTrans" cxnId="{FDF99055-AE23-473B-BC4E-21ED2C1114D7}">
      <dgm:prSet/>
      <dgm:spPr/>
      <dgm:t>
        <a:bodyPr/>
        <a:lstStyle/>
        <a:p>
          <a:endParaRPr lang="en-US"/>
        </a:p>
      </dgm:t>
    </dgm:pt>
    <dgm:pt modelId="{9B886D3A-2322-4A3F-A09B-1A770DB4D93A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25</a:t>
          </a:r>
        </a:p>
      </dgm:t>
    </dgm:pt>
    <dgm:pt modelId="{90E37171-4A09-4A72-A9C0-A49579F615B8}" type="parTrans" cxnId="{8382C5F5-A467-49F5-BE69-B68FA18807BE}">
      <dgm:prSet/>
      <dgm:spPr/>
      <dgm:t>
        <a:bodyPr/>
        <a:lstStyle/>
        <a:p>
          <a:endParaRPr lang="en-US"/>
        </a:p>
      </dgm:t>
    </dgm:pt>
    <dgm:pt modelId="{653217B6-B7DD-41E0-8A86-62AE3DCCFEFC}" type="sibTrans" cxnId="{8382C5F5-A467-49F5-BE69-B68FA18807BE}">
      <dgm:prSet/>
      <dgm:spPr/>
      <dgm:t>
        <a:bodyPr/>
        <a:lstStyle/>
        <a:p>
          <a:endParaRPr lang="en-US"/>
        </a:p>
      </dgm:t>
    </dgm:pt>
    <dgm:pt modelId="{95C18CA7-2B75-4AF6-991E-0F23B5534BAC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26</a:t>
          </a:r>
        </a:p>
      </dgm:t>
    </dgm:pt>
    <dgm:pt modelId="{5FE9A527-4249-42E2-825A-4138F8CB858C}" type="parTrans" cxnId="{79A8F5EE-822B-4248-B46C-982739B6A1FE}">
      <dgm:prSet/>
      <dgm:spPr/>
      <dgm:t>
        <a:bodyPr/>
        <a:lstStyle/>
        <a:p>
          <a:endParaRPr lang="en-US"/>
        </a:p>
      </dgm:t>
    </dgm:pt>
    <dgm:pt modelId="{0F450014-F322-492B-8771-2521728FB5DD}" type="sibTrans" cxnId="{79A8F5EE-822B-4248-B46C-982739B6A1FE}">
      <dgm:prSet/>
      <dgm:spPr/>
      <dgm:t>
        <a:bodyPr/>
        <a:lstStyle/>
        <a:p>
          <a:endParaRPr lang="en-US"/>
        </a:p>
      </dgm:t>
    </dgm:pt>
    <dgm:pt modelId="{71D2DAF2-93F8-4308-A40B-F76FBA116CA7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27</a:t>
          </a:r>
        </a:p>
      </dgm:t>
    </dgm:pt>
    <dgm:pt modelId="{562E28DF-CF44-4ADC-8D0D-FF43D06E3277}" type="parTrans" cxnId="{D633429C-9239-4271-AD34-77E41346A29B}">
      <dgm:prSet/>
      <dgm:spPr/>
      <dgm:t>
        <a:bodyPr/>
        <a:lstStyle/>
        <a:p>
          <a:endParaRPr lang="en-US"/>
        </a:p>
      </dgm:t>
    </dgm:pt>
    <dgm:pt modelId="{D782A71C-A8D7-4688-BED1-A845A051F183}" type="sibTrans" cxnId="{D633429C-9239-4271-AD34-77E41346A29B}">
      <dgm:prSet/>
      <dgm:spPr/>
      <dgm:t>
        <a:bodyPr/>
        <a:lstStyle/>
        <a:p>
          <a:endParaRPr lang="en-US"/>
        </a:p>
      </dgm:t>
    </dgm:pt>
    <dgm:pt modelId="{17A1AF6A-3723-4234-85EA-87AA685B786F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28</a:t>
          </a:r>
        </a:p>
      </dgm:t>
    </dgm:pt>
    <dgm:pt modelId="{96B82D0B-AF0C-45FD-8256-DA337068EBC5}" type="parTrans" cxnId="{7B50C152-6FCE-4BD1-A88E-2452447EF9F6}">
      <dgm:prSet/>
      <dgm:spPr/>
      <dgm:t>
        <a:bodyPr/>
        <a:lstStyle/>
        <a:p>
          <a:endParaRPr lang="en-US"/>
        </a:p>
      </dgm:t>
    </dgm:pt>
    <dgm:pt modelId="{1915BC65-D661-498D-A820-2A7A26E3325A}" type="sibTrans" cxnId="{7B50C152-6FCE-4BD1-A88E-2452447EF9F6}">
      <dgm:prSet/>
      <dgm:spPr/>
      <dgm:t>
        <a:bodyPr/>
        <a:lstStyle/>
        <a:p>
          <a:endParaRPr lang="en-US"/>
        </a:p>
      </dgm:t>
    </dgm:pt>
    <dgm:pt modelId="{1E34FA80-79B6-4759-88B1-11D109E3DCDB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29</a:t>
          </a:r>
        </a:p>
      </dgm:t>
    </dgm:pt>
    <dgm:pt modelId="{DDDD8A88-4454-4278-9EEC-C55B38C0CDBF}" type="parTrans" cxnId="{CB8B908D-EB4F-4571-A8F4-087445E86AFF}">
      <dgm:prSet/>
      <dgm:spPr/>
      <dgm:t>
        <a:bodyPr/>
        <a:lstStyle/>
        <a:p>
          <a:endParaRPr lang="en-US"/>
        </a:p>
      </dgm:t>
    </dgm:pt>
    <dgm:pt modelId="{A162A0F6-B72F-4CF5-9C04-97E27508D731}" type="sibTrans" cxnId="{CB8B908D-EB4F-4571-A8F4-087445E86AFF}">
      <dgm:prSet/>
      <dgm:spPr/>
      <dgm:t>
        <a:bodyPr/>
        <a:lstStyle/>
        <a:p>
          <a:endParaRPr lang="en-US"/>
        </a:p>
      </dgm:t>
    </dgm:pt>
    <dgm:pt modelId="{725CD319-2843-4CEC-A2A4-141276D91B60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30</a:t>
          </a:r>
        </a:p>
      </dgm:t>
    </dgm:pt>
    <dgm:pt modelId="{99722A7C-0855-457D-A0E4-E69429422BEE}" type="parTrans" cxnId="{CA5CFF48-10D0-4A87-870A-7F3858AC3A8C}">
      <dgm:prSet/>
      <dgm:spPr/>
      <dgm:t>
        <a:bodyPr/>
        <a:lstStyle/>
        <a:p>
          <a:endParaRPr lang="en-US"/>
        </a:p>
      </dgm:t>
    </dgm:pt>
    <dgm:pt modelId="{B5E660B1-A7D6-4532-BFD9-6343D439B2B8}" type="sibTrans" cxnId="{CA5CFF48-10D0-4A87-870A-7F3858AC3A8C}">
      <dgm:prSet/>
      <dgm:spPr/>
      <dgm:t>
        <a:bodyPr/>
        <a:lstStyle/>
        <a:p>
          <a:endParaRPr lang="en-US"/>
        </a:p>
      </dgm:t>
    </dgm:pt>
    <dgm:pt modelId="{A0C449BD-C987-4CE7-83AE-AA4466BB6318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31</a:t>
          </a:r>
        </a:p>
      </dgm:t>
    </dgm:pt>
    <dgm:pt modelId="{C013407A-35DE-408C-A935-530C70352F12}" type="parTrans" cxnId="{5ACB13AE-048A-4175-B815-32153D657348}">
      <dgm:prSet/>
      <dgm:spPr/>
      <dgm:t>
        <a:bodyPr/>
        <a:lstStyle/>
        <a:p>
          <a:endParaRPr lang="en-US"/>
        </a:p>
      </dgm:t>
    </dgm:pt>
    <dgm:pt modelId="{24EFDED3-339A-4644-B4A0-84A6FB2B213D}" type="sibTrans" cxnId="{5ACB13AE-048A-4175-B815-32153D657348}">
      <dgm:prSet/>
      <dgm:spPr/>
      <dgm:t>
        <a:bodyPr/>
        <a:lstStyle/>
        <a:p>
          <a:endParaRPr lang="en-US"/>
        </a:p>
      </dgm:t>
    </dgm:pt>
    <dgm:pt modelId="{693D7B48-0B25-4884-A7FB-843354BB487E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2</a:t>
          </a:r>
        </a:p>
      </dgm:t>
    </dgm:pt>
    <dgm:pt modelId="{B3DF94E4-E1A7-4CB3-B9A8-118DF0853DBD}" type="parTrans" cxnId="{4A849F9D-B462-4D8E-AA1F-FD4E14FD7FF8}">
      <dgm:prSet/>
      <dgm:spPr/>
      <dgm:t>
        <a:bodyPr/>
        <a:lstStyle/>
        <a:p>
          <a:endParaRPr lang="en-US"/>
        </a:p>
      </dgm:t>
    </dgm:pt>
    <dgm:pt modelId="{3685DB82-60E6-424B-ADFE-5DBDC551A311}" type="sibTrans" cxnId="{4A849F9D-B462-4D8E-AA1F-FD4E14FD7FF8}">
      <dgm:prSet/>
      <dgm:spPr/>
      <dgm:t>
        <a:bodyPr/>
        <a:lstStyle/>
        <a:p>
          <a:endParaRPr lang="en-US"/>
        </a:p>
      </dgm:t>
    </dgm:pt>
    <dgm:pt modelId="{4645275C-5089-46A6-9018-74B7B20301D8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3</a:t>
          </a:r>
        </a:p>
      </dgm:t>
    </dgm:pt>
    <dgm:pt modelId="{0B5280BE-D4DB-46FC-AC90-9834294E5600}" type="parTrans" cxnId="{0A0978F3-BA1D-4FFA-9CAD-AF01B5B8AA84}">
      <dgm:prSet/>
      <dgm:spPr/>
      <dgm:t>
        <a:bodyPr/>
        <a:lstStyle/>
        <a:p>
          <a:endParaRPr lang="en-US"/>
        </a:p>
      </dgm:t>
    </dgm:pt>
    <dgm:pt modelId="{F8DA5AE9-CB07-46E7-AC98-04318B37EC6B}" type="sibTrans" cxnId="{0A0978F3-BA1D-4FFA-9CAD-AF01B5B8AA84}">
      <dgm:prSet/>
      <dgm:spPr/>
      <dgm:t>
        <a:bodyPr/>
        <a:lstStyle/>
        <a:p>
          <a:endParaRPr lang="en-US"/>
        </a:p>
      </dgm:t>
    </dgm:pt>
    <dgm:pt modelId="{EF39CF75-7EC8-47E4-8B3C-1FC6D40A3B2C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4</a:t>
          </a:r>
        </a:p>
      </dgm:t>
    </dgm:pt>
    <dgm:pt modelId="{16884E15-A748-4F69-AAE9-4E8B38DF9C43}" type="parTrans" cxnId="{B8F897E4-2394-44FD-92B7-6827AC828A44}">
      <dgm:prSet/>
      <dgm:spPr/>
      <dgm:t>
        <a:bodyPr/>
        <a:lstStyle/>
        <a:p>
          <a:endParaRPr lang="en-US"/>
        </a:p>
      </dgm:t>
    </dgm:pt>
    <dgm:pt modelId="{52758993-6E49-427F-A61C-DD50AED316C8}" type="sibTrans" cxnId="{B8F897E4-2394-44FD-92B7-6827AC828A44}">
      <dgm:prSet/>
      <dgm:spPr/>
      <dgm:t>
        <a:bodyPr/>
        <a:lstStyle/>
        <a:p>
          <a:endParaRPr lang="en-US"/>
        </a:p>
      </dgm:t>
    </dgm:pt>
    <dgm:pt modelId="{AABF3148-74A0-43BE-9B13-730B43FED0D3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5</a:t>
          </a:r>
        </a:p>
      </dgm:t>
    </dgm:pt>
    <dgm:pt modelId="{DF50889B-04AF-4D74-BF08-16085EAACED3}" type="parTrans" cxnId="{614E4968-DAF7-45FE-9E22-9514602FBD36}">
      <dgm:prSet/>
      <dgm:spPr/>
      <dgm:t>
        <a:bodyPr/>
        <a:lstStyle/>
        <a:p>
          <a:endParaRPr lang="en-US"/>
        </a:p>
      </dgm:t>
    </dgm:pt>
    <dgm:pt modelId="{4FA44759-DCE1-4ED9-9ADE-C87C8D74664F}" type="sibTrans" cxnId="{614E4968-DAF7-45FE-9E22-9514602FBD36}">
      <dgm:prSet/>
      <dgm:spPr/>
      <dgm:t>
        <a:bodyPr/>
        <a:lstStyle/>
        <a:p>
          <a:endParaRPr lang="en-US"/>
        </a:p>
      </dgm:t>
    </dgm:pt>
    <dgm:pt modelId="{324E1569-4E9D-4A94-A826-845B5E6A1841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6</a:t>
          </a:r>
        </a:p>
      </dgm:t>
    </dgm:pt>
    <dgm:pt modelId="{68F0F46C-1548-4EB9-9F64-B512033FF7D3}" type="parTrans" cxnId="{DC93AAF2-2233-4DC7-B27E-FEE76A30DF66}">
      <dgm:prSet/>
      <dgm:spPr/>
      <dgm:t>
        <a:bodyPr/>
        <a:lstStyle/>
        <a:p>
          <a:endParaRPr lang="en-US"/>
        </a:p>
      </dgm:t>
    </dgm:pt>
    <dgm:pt modelId="{539CB799-8F04-45ED-8775-C4125B5C036C}" type="sibTrans" cxnId="{DC93AAF2-2233-4DC7-B27E-FEE76A30DF66}">
      <dgm:prSet/>
      <dgm:spPr/>
      <dgm:t>
        <a:bodyPr/>
        <a:lstStyle/>
        <a:p>
          <a:endParaRPr lang="en-US"/>
        </a:p>
      </dgm:t>
    </dgm:pt>
    <dgm:pt modelId="{C78F8F9F-D70E-42CB-8D94-F9E54E7E0755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7</a:t>
          </a:r>
        </a:p>
      </dgm:t>
    </dgm:pt>
    <dgm:pt modelId="{9D0AEA12-D8A6-4BE5-B8BD-9C3971869F4E}" type="parTrans" cxnId="{10077B35-EE00-4AA9-8306-D02A47BBCB74}">
      <dgm:prSet/>
      <dgm:spPr/>
      <dgm:t>
        <a:bodyPr/>
        <a:lstStyle/>
        <a:p>
          <a:endParaRPr lang="en-US"/>
        </a:p>
      </dgm:t>
    </dgm:pt>
    <dgm:pt modelId="{A5DC24A7-6264-434E-BCB2-AB96AB1ECA01}" type="sibTrans" cxnId="{10077B35-EE00-4AA9-8306-D02A47BBCB74}">
      <dgm:prSet/>
      <dgm:spPr/>
      <dgm:t>
        <a:bodyPr/>
        <a:lstStyle/>
        <a:p>
          <a:endParaRPr lang="en-US"/>
        </a:p>
      </dgm:t>
    </dgm:pt>
    <dgm:pt modelId="{569A3A0C-EA75-4A2A-AEAB-D31CB46CBA24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8</a:t>
          </a:r>
        </a:p>
      </dgm:t>
    </dgm:pt>
    <dgm:pt modelId="{B07AD7CA-126C-47F3-A4A9-0A5D832DD29E}" type="parTrans" cxnId="{D0F98FC3-D61A-4E09-8C46-692C6E2EE2BA}">
      <dgm:prSet/>
      <dgm:spPr/>
      <dgm:t>
        <a:bodyPr/>
        <a:lstStyle/>
        <a:p>
          <a:endParaRPr lang="en-US"/>
        </a:p>
      </dgm:t>
    </dgm:pt>
    <dgm:pt modelId="{A340C8B1-D142-4144-B18A-33B02E661FCD}" type="sibTrans" cxnId="{D0F98FC3-D61A-4E09-8C46-692C6E2EE2BA}">
      <dgm:prSet/>
      <dgm:spPr/>
      <dgm:t>
        <a:bodyPr/>
        <a:lstStyle/>
        <a:p>
          <a:endParaRPr lang="en-US"/>
        </a:p>
      </dgm:t>
    </dgm:pt>
    <dgm:pt modelId="{870B95A4-97C5-4A51-8FBF-9016210D422A}">
      <dgm:prSet phldrT="[Text]"/>
      <dgm:spPr/>
      <dgm:t>
        <a:bodyPr/>
        <a:lstStyle/>
        <a:p>
          <a:r>
            <a:rPr lang="en-US" dirty="0">
              <a:solidFill>
                <a:srgbClr val="444444"/>
              </a:solidFill>
            </a:rPr>
            <a:t>9</a:t>
          </a:r>
        </a:p>
      </dgm:t>
    </dgm:pt>
    <dgm:pt modelId="{14030CF9-8B03-4108-AB42-1F2C94431A7E}" type="parTrans" cxnId="{237E3321-C41F-47D2-B6D1-D0CF82225600}">
      <dgm:prSet/>
      <dgm:spPr/>
      <dgm:t>
        <a:bodyPr/>
        <a:lstStyle/>
        <a:p>
          <a:endParaRPr lang="en-US"/>
        </a:p>
      </dgm:t>
    </dgm:pt>
    <dgm:pt modelId="{5E336A16-9F00-4ADF-96B6-FADD5847EDC8}" type="sibTrans" cxnId="{237E3321-C41F-47D2-B6D1-D0CF82225600}">
      <dgm:prSet/>
      <dgm:spPr/>
      <dgm:t>
        <a:bodyPr/>
        <a:lstStyle/>
        <a:p>
          <a:endParaRPr lang="en-US"/>
        </a:p>
      </dgm:t>
    </dgm:pt>
    <dgm:pt modelId="{7E07E7D5-858B-48FD-8CAE-D8FB2EEF954A}" type="pres">
      <dgm:prSet presAssocID="{9312B0E7-16A4-45C9-8465-99B4E1A84554}" presName="Name0" presStyleCnt="0">
        <dgm:presLayoutVars>
          <dgm:dir/>
        </dgm:presLayoutVars>
      </dgm:prSet>
      <dgm:spPr/>
    </dgm:pt>
    <dgm:pt modelId="{CDC3AA0C-4617-4A54-9746-953425E907D4}" type="pres">
      <dgm:prSet presAssocID="{18346960-EEC7-4DCB-B72C-D0D1DAEC760E}" presName="parComposite" presStyleCnt="0"/>
      <dgm:spPr/>
    </dgm:pt>
    <dgm:pt modelId="{E0B098A8-D1FB-4DFD-85D2-556A4B1DD56C}" type="pres">
      <dgm:prSet presAssocID="{18346960-EEC7-4DCB-B72C-D0D1DAEC760E}" presName="parBigCircle" presStyleLbl="node0" presStyleIdx="0" presStyleCnt="2" custAng="3848034"/>
      <dgm:spPr>
        <a:solidFill>
          <a:srgbClr val="444444"/>
        </a:solidFill>
      </dgm:spPr>
    </dgm:pt>
    <dgm:pt modelId="{04B66959-9B1F-4427-B821-DBB8425C7C51}" type="pres">
      <dgm:prSet presAssocID="{18346960-EEC7-4DCB-B72C-D0D1DAEC760E}" presName="parTx" presStyleLbl="revTx" presStyleIdx="0" presStyleCnt="50" custAng="3848034"/>
      <dgm:spPr/>
    </dgm:pt>
    <dgm:pt modelId="{B0066CEF-01A3-412E-9E9A-38A404DCB631}" type="pres">
      <dgm:prSet presAssocID="{18346960-EEC7-4DCB-B72C-D0D1DAEC760E}" presName="bSpace" presStyleCnt="0"/>
      <dgm:spPr/>
    </dgm:pt>
    <dgm:pt modelId="{F80A55FD-0E0D-4297-BB24-E3772535AB7D}" type="pres">
      <dgm:prSet presAssocID="{18346960-EEC7-4DCB-B72C-D0D1DAEC760E}" presName="parBackupNorm" presStyleCnt="0"/>
      <dgm:spPr/>
    </dgm:pt>
    <dgm:pt modelId="{321FBA6B-5F79-430D-97D3-B09588064D9A}" type="pres">
      <dgm:prSet presAssocID="{A09EC870-0FDA-412D-9C89-6BBD3136B46E}" presName="parSpace" presStyleCnt="0"/>
      <dgm:spPr/>
    </dgm:pt>
    <dgm:pt modelId="{26D310D7-18E0-4D36-9DF7-31C7DFB584BD}" type="pres">
      <dgm:prSet presAssocID="{26680AEB-E805-4743-871E-8C4D37CDE153}" presName="desBackupLeftNorm" presStyleCnt="0"/>
      <dgm:spPr/>
    </dgm:pt>
    <dgm:pt modelId="{3DF818B9-863C-40A7-A84B-BE1AFFF7513A}" type="pres">
      <dgm:prSet presAssocID="{26680AEB-E805-4743-871E-8C4D37CDE153}" presName="desComposite" presStyleCnt="0"/>
      <dgm:spPr/>
    </dgm:pt>
    <dgm:pt modelId="{B47FE8A0-D790-489D-A88D-5CA1E077DC24}" type="pres">
      <dgm:prSet presAssocID="{26680AEB-E805-4743-871E-8C4D37CDE153}" presName="desCircle" presStyleLbl="node1" presStyleIdx="0" presStyleCnt="24" custAng="3848034"/>
      <dgm:spPr>
        <a:solidFill>
          <a:srgbClr val="444444"/>
        </a:solidFill>
      </dgm:spPr>
    </dgm:pt>
    <dgm:pt modelId="{FDC2B2E0-AE82-49FE-BD2B-5FCAEF720261}" type="pres">
      <dgm:prSet presAssocID="{26680AEB-E805-4743-871E-8C4D37CDE153}" presName="chTx" presStyleLbl="revTx" presStyleIdx="1" presStyleCnt="50" custAng="3848034"/>
      <dgm:spPr/>
    </dgm:pt>
    <dgm:pt modelId="{F7B91F4A-AB04-4084-BF52-5E5C68AFAB36}" type="pres">
      <dgm:prSet presAssocID="{26680AEB-E805-4743-871E-8C4D37CDE153}" presName="desTx" presStyleLbl="revTx" presStyleIdx="2" presStyleCnt="50" custAng="3848034">
        <dgm:presLayoutVars>
          <dgm:bulletEnabled val="1"/>
        </dgm:presLayoutVars>
      </dgm:prSet>
      <dgm:spPr/>
    </dgm:pt>
    <dgm:pt modelId="{27704EFE-5B58-4E83-BBA1-4F2DED04DCAA}" type="pres">
      <dgm:prSet presAssocID="{26680AEB-E805-4743-871E-8C4D37CDE153}" presName="desBackupRightNorm" presStyleCnt="0"/>
      <dgm:spPr/>
    </dgm:pt>
    <dgm:pt modelId="{2ABAB571-BE08-434A-8041-9EBB30B857E0}" type="pres">
      <dgm:prSet presAssocID="{4D692666-722F-4AC2-A394-5D349C89DD96}" presName="desSpace" presStyleCnt="0"/>
      <dgm:spPr/>
    </dgm:pt>
    <dgm:pt modelId="{3E69B1A2-D968-468B-99CA-72F282ED6FC8}" type="pres">
      <dgm:prSet presAssocID="{A56B0FBD-A039-425E-B672-4FE6E6891ADB}" presName="desBackupLeftNorm" presStyleCnt="0"/>
      <dgm:spPr/>
    </dgm:pt>
    <dgm:pt modelId="{E243A66A-494A-4E0F-863C-F53A44A60607}" type="pres">
      <dgm:prSet presAssocID="{A56B0FBD-A039-425E-B672-4FE6E6891ADB}" presName="desComposite" presStyleCnt="0"/>
      <dgm:spPr/>
    </dgm:pt>
    <dgm:pt modelId="{9FEE6BA8-7164-436A-9B4E-4621E6562E65}" type="pres">
      <dgm:prSet presAssocID="{A56B0FBD-A039-425E-B672-4FE6E6891ADB}" presName="desCircle" presStyleLbl="node1" presStyleIdx="1" presStyleCnt="24" custAng="3848034"/>
      <dgm:spPr>
        <a:solidFill>
          <a:srgbClr val="444444"/>
        </a:solidFill>
      </dgm:spPr>
    </dgm:pt>
    <dgm:pt modelId="{7711EDF6-D102-4E56-9D44-BFD53B19EAE7}" type="pres">
      <dgm:prSet presAssocID="{A56B0FBD-A039-425E-B672-4FE6E6891ADB}" presName="chTx" presStyleLbl="revTx" presStyleIdx="3" presStyleCnt="50" custAng="3848034"/>
      <dgm:spPr/>
    </dgm:pt>
    <dgm:pt modelId="{0797CC4E-DED7-41ED-90C7-BBDE7EE91C5F}" type="pres">
      <dgm:prSet presAssocID="{A56B0FBD-A039-425E-B672-4FE6E6891ADB}" presName="desTx" presStyleLbl="revTx" presStyleIdx="4" presStyleCnt="50" custAng="3848034">
        <dgm:presLayoutVars>
          <dgm:bulletEnabled val="1"/>
        </dgm:presLayoutVars>
      </dgm:prSet>
      <dgm:spPr/>
    </dgm:pt>
    <dgm:pt modelId="{2C74E64A-EB96-44D9-A2A5-602A75E26375}" type="pres">
      <dgm:prSet presAssocID="{A56B0FBD-A039-425E-B672-4FE6E6891ADB}" presName="desBackupRightNorm" presStyleCnt="0"/>
      <dgm:spPr/>
    </dgm:pt>
    <dgm:pt modelId="{92224AB8-8AF5-435B-885B-C1174D225FF8}" type="pres">
      <dgm:prSet presAssocID="{37D5EFEF-6C6C-473F-B334-EB59B493F207}" presName="desSpace" presStyleCnt="0"/>
      <dgm:spPr/>
    </dgm:pt>
    <dgm:pt modelId="{FEB93150-9789-40AF-8BF4-FA32381A26F7}" type="pres">
      <dgm:prSet presAssocID="{23747D34-E343-42A6-863D-B98B52D03976}" presName="desBackupLeftNorm" presStyleCnt="0"/>
      <dgm:spPr/>
    </dgm:pt>
    <dgm:pt modelId="{49AD8392-028E-4F29-BFBC-52D2ED191D36}" type="pres">
      <dgm:prSet presAssocID="{23747D34-E343-42A6-863D-B98B52D03976}" presName="desComposite" presStyleCnt="0"/>
      <dgm:spPr/>
    </dgm:pt>
    <dgm:pt modelId="{9B29B7B5-3686-4E62-BC2F-8EF4C304B7A3}" type="pres">
      <dgm:prSet presAssocID="{23747D34-E343-42A6-863D-B98B52D03976}" presName="desCircle" presStyleLbl="node1" presStyleIdx="2" presStyleCnt="24" custAng="3848034"/>
      <dgm:spPr>
        <a:solidFill>
          <a:srgbClr val="444444"/>
        </a:solidFill>
      </dgm:spPr>
    </dgm:pt>
    <dgm:pt modelId="{87F2D0C7-67D0-4874-AB15-DDC2183C4692}" type="pres">
      <dgm:prSet presAssocID="{23747D34-E343-42A6-863D-B98B52D03976}" presName="chTx" presStyleLbl="revTx" presStyleIdx="5" presStyleCnt="50" custAng="3848034"/>
      <dgm:spPr/>
    </dgm:pt>
    <dgm:pt modelId="{E3DB0163-15FC-4803-83B5-7F3F1412EC0A}" type="pres">
      <dgm:prSet presAssocID="{23747D34-E343-42A6-863D-B98B52D03976}" presName="desTx" presStyleLbl="revTx" presStyleIdx="6" presStyleCnt="50" custAng="3848034">
        <dgm:presLayoutVars>
          <dgm:bulletEnabled val="1"/>
        </dgm:presLayoutVars>
      </dgm:prSet>
      <dgm:spPr/>
    </dgm:pt>
    <dgm:pt modelId="{410EA97A-5B5B-4947-ACD3-214CA93D6759}" type="pres">
      <dgm:prSet presAssocID="{23747D34-E343-42A6-863D-B98B52D03976}" presName="desBackupRightNorm" presStyleCnt="0"/>
      <dgm:spPr/>
    </dgm:pt>
    <dgm:pt modelId="{464048AB-05E3-4E27-BC80-4D6A7265D7CB}" type="pres">
      <dgm:prSet presAssocID="{4667039D-52A9-4154-8E2D-56EFE6ED4994}" presName="desSpace" presStyleCnt="0"/>
      <dgm:spPr/>
    </dgm:pt>
    <dgm:pt modelId="{CEDE4577-B26A-4196-B9E2-51E2090C9FAD}" type="pres">
      <dgm:prSet presAssocID="{D17CC2B5-3139-4874-9295-15734B6160F1}" presName="desBackupLeftNorm" presStyleCnt="0"/>
      <dgm:spPr/>
    </dgm:pt>
    <dgm:pt modelId="{FBF40639-E3E3-4675-9775-FC5C7B376E38}" type="pres">
      <dgm:prSet presAssocID="{D17CC2B5-3139-4874-9295-15734B6160F1}" presName="desComposite" presStyleCnt="0"/>
      <dgm:spPr/>
    </dgm:pt>
    <dgm:pt modelId="{61D49AB9-D5F8-4B4F-B631-3ACC3E7B7584}" type="pres">
      <dgm:prSet presAssocID="{D17CC2B5-3139-4874-9295-15734B6160F1}" presName="desCircle" presStyleLbl="node1" presStyleIdx="3" presStyleCnt="24" custAng="3848034"/>
      <dgm:spPr>
        <a:solidFill>
          <a:srgbClr val="444444"/>
        </a:solidFill>
      </dgm:spPr>
    </dgm:pt>
    <dgm:pt modelId="{C6E5F628-2432-42FC-8478-6429F4B28C00}" type="pres">
      <dgm:prSet presAssocID="{D17CC2B5-3139-4874-9295-15734B6160F1}" presName="chTx" presStyleLbl="revTx" presStyleIdx="7" presStyleCnt="50" custAng="3848034"/>
      <dgm:spPr/>
    </dgm:pt>
    <dgm:pt modelId="{B50E7DC2-6D56-4597-B02F-9B18B9831600}" type="pres">
      <dgm:prSet presAssocID="{D17CC2B5-3139-4874-9295-15734B6160F1}" presName="desTx" presStyleLbl="revTx" presStyleIdx="8" presStyleCnt="50" custAng="3848034">
        <dgm:presLayoutVars>
          <dgm:bulletEnabled val="1"/>
        </dgm:presLayoutVars>
      </dgm:prSet>
      <dgm:spPr/>
    </dgm:pt>
    <dgm:pt modelId="{54E13268-6BF3-444D-BF6A-282ABAF017D1}" type="pres">
      <dgm:prSet presAssocID="{D17CC2B5-3139-4874-9295-15734B6160F1}" presName="desBackupRightNorm" presStyleCnt="0"/>
      <dgm:spPr/>
    </dgm:pt>
    <dgm:pt modelId="{0E656494-54F7-48D7-A4C2-B9A3268DE684}" type="pres">
      <dgm:prSet presAssocID="{0DA58DB1-04D0-4957-9011-53E7CD93A63A}" presName="desSpace" presStyleCnt="0"/>
      <dgm:spPr/>
    </dgm:pt>
    <dgm:pt modelId="{87FEB168-43F0-4347-9001-9E8055FE23D8}" type="pres">
      <dgm:prSet presAssocID="{48F9CF35-241C-4BCA-A5DB-D6DD6CBF024F}" presName="desBackupLeftNorm" presStyleCnt="0"/>
      <dgm:spPr/>
    </dgm:pt>
    <dgm:pt modelId="{413BDCCD-AF4F-4070-BD70-C151FEB9F5D8}" type="pres">
      <dgm:prSet presAssocID="{48F9CF35-241C-4BCA-A5DB-D6DD6CBF024F}" presName="desComposite" presStyleCnt="0"/>
      <dgm:spPr/>
    </dgm:pt>
    <dgm:pt modelId="{6E13C42D-BD91-419C-87ED-7C3E71DC258F}" type="pres">
      <dgm:prSet presAssocID="{48F9CF35-241C-4BCA-A5DB-D6DD6CBF024F}" presName="desCircle" presStyleLbl="node1" presStyleIdx="4" presStyleCnt="24" custAng="3848034"/>
      <dgm:spPr>
        <a:solidFill>
          <a:srgbClr val="444444"/>
        </a:solidFill>
      </dgm:spPr>
    </dgm:pt>
    <dgm:pt modelId="{5C89AD53-EF86-4EDB-AD1A-F3A8F1D9A5D2}" type="pres">
      <dgm:prSet presAssocID="{48F9CF35-241C-4BCA-A5DB-D6DD6CBF024F}" presName="chTx" presStyleLbl="revTx" presStyleIdx="9" presStyleCnt="50" custAng="3848034"/>
      <dgm:spPr/>
    </dgm:pt>
    <dgm:pt modelId="{87207A22-BC5B-41C8-94F3-5BD7195D902E}" type="pres">
      <dgm:prSet presAssocID="{48F9CF35-241C-4BCA-A5DB-D6DD6CBF024F}" presName="desTx" presStyleLbl="revTx" presStyleIdx="10" presStyleCnt="50" custAng="3848034">
        <dgm:presLayoutVars>
          <dgm:bulletEnabled val="1"/>
        </dgm:presLayoutVars>
      </dgm:prSet>
      <dgm:spPr/>
    </dgm:pt>
    <dgm:pt modelId="{ADA65DDC-B461-425B-9A2D-A0B413C7BC4C}" type="pres">
      <dgm:prSet presAssocID="{48F9CF35-241C-4BCA-A5DB-D6DD6CBF024F}" presName="desBackupRightNorm" presStyleCnt="0"/>
      <dgm:spPr/>
    </dgm:pt>
    <dgm:pt modelId="{2087C8CB-3F1D-4746-BA93-78262CD49447}" type="pres">
      <dgm:prSet presAssocID="{944D631F-5D2C-4792-9F2B-A413A250AB01}" presName="desSpace" presStyleCnt="0"/>
      <dgm:spPr/>
    </dgm:pt>
    <dgm:pt modelId="{D85789A6-E32A-4670-BD37-3FB1782C88C0}" type="pres">
      <dgm:prSet presAssocID="{61933183-B7E0-4AE2-A9AB-6B9847ED31C7}" presName="desBackupLeftNorm" presStyleCnt="0"/>
      <dgm:spPr/>
    </dgm:pt>
    <dgm:pt modelId="{7029A5B9-8BD8-4077-A68B-3EF230507862}" type="pres">
      <dgm:prSet presAssocID="{61933183-B7E0-4AE2-A9AB-6B9847ED31C7}" presName="desComposite" presStyleCnt="0"/>
      <dgm:spPr/>
    </dgm:pt>
    <dgm:pt modelId="{923E91F1-D84F-433A-A3B1-8956009B1138}" type="pres">
      <dgm:prSet presAssocID="{61933183-B7E0-4AE2-A9AB-6B9847ED31C7}" presName="desCircle" presStyleLbl="node1" presStyleIdx="5" presStyleCnt="24" custAng="3848034"/>
      <dgm:spPr>
        <a:solidFill>
          <a:srgbClr val="444444"/>
        </a:solidFill>
      </dgm:spPr>
    </dgm:pt>
    <dgm:pt modelId="{D77A6F4F-765B-4A5E-8A15-43A4FD1A7A5D}" type="pres">
      <dgm:prSet presAssocID="{61933183-B7E0-4AE2-A9AB-6B9847ED31C7}" presName="chTx" presStyleLbl="revTx" presStyleIdx="11" presStyleCnt="50" custAng="3848034"/>
      <dgm:spPr/>
    </dgm:pt>
    <dgm:pt modelId="{F07CDE6B-2554-4B9B-B6E8-585E43C33A72}" type="pres">
      <dgm:prSet presAssocID="{61933183-B7E0-4AE2-A9AB-6B9847ED31C7}" presName="desTx" presStyleLbl="revTx" presStyleIdx="12" presStyleCnt="50" custAng="3848034">
        <dgm:presLayoutVars>
          <dgm:bulletEnabled val="1"/>
        </dgm:presLayoutVars>
      </dgm:prSet>
      <dgm:spPr/>
    </dgm:pt>
    <dgm:pt modelId="{6B3D50E6-3649-4367-9918-F5BCA03B8BB8}" type="pres">
      <dgm:prSet presAssocID="{61933183-B7E0-4AE2-A9AB-6B9847ED31C7}" presName="desBackupRightNorm" presStyleCnt="0"/>
      <dgm:spPr/>
    </dgm:pt>
    <dgm:pt modelId="{CB844659-8467-4A2D-9239-E750FCE269E0}" type="pres">
      <dgm:prSet presAssocID="{E62D04A2-8542-4858-95BC-86AAD2454CC7}" presName="desSpace" presStyleCnt="0"/>
      <dgm:spPr/>
    </dgm:pt>
    <dgm:pt modelId="{05256611-4334-4EC0-9FF6-198E59375923}" type="pres">
      <dgm:prSet presAssocID="{9F5FAEAA-679B-4B74-888A-9BA1E7729FA2}" presName="desBackupLeftNorm" presStyleCnt="0"/>
      <dgm:spPr/>
    </dgm:pt>
    <dgm:pt modelId="{415C5F57-2963-48F7-B1FA-3365B72DDC49}" type="pres">
      <dgm:prSet presAssocID="{9F5FAEAA-679B-4B74-888A-9BA1E7729FA2}" presName="desComposite" presStyleCnt="0"/>
      <dgm:spPr/>
    </dgm:pt>
    <dgm:pt modelId="{6409CE8F-7D88-4DA6-B5AA-2BEF9E7EA92F}" type="pres">
      <dgm:prSet presAssocID="{9F5FAEAA-679B-4B74-888A-9BA1E7729FA2}" presName="desCircle" presStyleLbl="node1" presStyleIdx="6" presStyleCnt="24" custAng="3848034"/>
      <dgm:spPr>
        <a:solidFill>
          <a:srgbClr val="444444"/>
        </a:solidFill>
      </dgm:spPr>
    </dgm:pt>
    <dgm:pt modelId="{78614176-DF9D-4E98-A93F-81B4B8F04C85}" type="pres">
      <dgm:prSet presAssocID="{9F5FAEAA-679B-4B74-888A-9BA1E7729FA2}" presName="chTx" presStyleLbl="revTx" presStyleIdx="13" presStyleCnt="50" custAng="3848034"/>
      <dgm:spPr/>
    </dgm:pt>
    <dgm:pt modelId="{3937E335-04E8-457A-837F-5055E06DFFAC}" type="pres">
      <dgm:prSet presAssocID="{9F5FAEAA-679B-4B74-888A-9BA1E7729FA2}" presName="desTx" presStyleLbl="revTx" presStyleIdx="14" presStyleCnt="50" custAng="3848034">
        <dgm:presLayoutVars>
          <dgm:bulletEnabled val="1"/>
        </dgm:presLayoutVars>
      </dgm:prSet>
      <dgm:spPr/>
    </dgm:pt>
    <dgm:pt modelId="{B56CDFCE-8F3A-4DC4-940A-88652D60C5B6}" type="pres">
      <dgm:prSet presAssocID="{9F5FAEAA-679B-4B74-888A-9BA1E7729FA2}" presName="desBackupRightNorm" presStyleCnt="0"/>
      <dgm:spPr/>
    </dgm:pt>
    <dgm:pt modelId="{324947AC-C2B6-49B0-B0DD-4FA4A6A77D9D}" type="pres">
      <dgm:prSet presAssocID="{E5C95B8D-A695-41D8-BA00-580F07CECBB2}" presName="desSpace" presStyleCnt="0"/>
      <dgm:spPr/>
    </dgm:pt>
    <dgm:pt modelId="{13EBEDFD-CB05-4CC4-9262-F1583055AEC4}" type="pres">
      <dgm:prSet presAssocID="{A1752D59-A38C-42ED-9636-C902310CDB85}" presName="desBackupLeftNorm" presStyleCnt="0"/>
      <dgm:spPr/>
    </dgm:pt>
    <dgm:pt modelId="{DAEDA30F-B065-4ABA-AE40-E716A9EA9CB9}" type="pres">
      <dgm:prSet presAssocID="{A1752D59-A38C-42ED-9636-C902310CDB85}" presName="desComposite" presStyleCnt="0"/>
      <dgm:spPr/>
    </dgm:pt>
    <dgm:pt modelId="{30E81E7A-18C8-49A2-BE56-E795C7C37F53}" type="pres">
      <dgm:prSet presAssocID="{A1752D59-A38C-42ED-9636-C902310CDB85}" presName="desCircle" presStyleLbl="node1" presStyleIdx="7" presStyleCnt="24" custAng="3848034"/>
      <dgm:spPr>
        <a:solidFill>
          <a:srgbClr val="444444"/>
        </a:solidFill>
      </dgm:spPr>
    </dgm:pt>
    <dgm:pt modelId="{1287F5AD-3CCB-4726-877B-8E8AE25995BF}" type="pres">
      <dgm:prSet presAssocID="{A1752D59-A38C-42ED-9636-C902310CDB85}" presName="chTx" presStyleLbl="revTx" presStyleIdx="15" presStyleCnt="50" custAng="3848034"/>
      <dgm:spPr/>
    </dgm:pt>
    <dgm:pt modelId="{2CDBF0FF-F1BD-43BC-B0A7-1459064E1865}" type="pres">
      <dgm:prSet presAssocID="{A1752D59-A38C-42ED-9636-C902310CDB85}" presName="desTx" presStyleLbl="revTx" presStyleIdx="16" presStyleCnt="50" custAng="3848034">
        <dgm:presLayoutVars>
          <dgm:bulletEnabled val="1"/>
        </dgm:presLayoutVars>
      </dgm:prSet>
      <dgm:spPr/>
    </dgm:pt>
    <dgm:pt modelId="{EAC0C344-6B40-4104-BD02-A8B126C86025}" type="pres">
      <dgm:prSet presAssocID="{A1752D59-A38C-42ED-9636-C902310CDB85}" presName="desBackupRightNorm" presStyleCnt="0"/>
      <dgm:spPr/>
    </dgm:pt>
    <dgm:pt modelId="{6A9EA0F6-0098-4274-BD43-D3FBD3375339}" type="pres">
      <dgm:prSet presAssocID="{CD08471A-1F71-47E6-BA45-C2732F90C2A8}" presName="desSpace" presStyleCnt="0"/>
      <dgm:spPr/>
    </dgm:pt>
    <dgm:pt modelId="{3423BA77-8B23-4BD3-BEB2-8D8209AA35D2}" type="pres">
      <dgm:prSet presAssocID="{9B886D3A-2322-4A3F-A09B-1A770DB4D93A}" presName="desBackupLeftNorm" presStyleCnt="0"/>
      <dgm:spPr/>
    </dgm:pt>
    <dgm:pt modelId="{3021B1C8-A659-4433-9B6F-6D737E6402B3}" type="pres">
      <dgm:prSet presAssocID="{9B886D3A-2322-4A3F-A09B-1A770DB4D93A}" presName="desComposite" presStyleCnt="0"/>
      <dgm:spPr/>
    </dgm:pt>
    <dgm:pt modelId="{8B5E44DD-340C-4735-808A-7FDA2B2534EF}" type="pres">
      <dgm:prSet presAssocID="{9B886D3A-2322-4A3F-A09B-1A770DB4D93A}" presName="desCircle" presStyleLbl="node1" presStyleIdx="8" presStyleCnt="24" custAng="3848034"/>
      <dgm:spPr>
        <a:solidFill>
          <a:srgbClr val="444444"/>
        </a:solidFill>
      </dgm:spPr>
    </dgm:pt>
    <dgm:pt modelId="{5B9EDB76-B463-4D0D-9E1B-E84A65F3CA7E}" type="pres">
      <dgm:prSet presAssocID="{9B886D3A-2322-4A3F-A09B-1A770DB4D93A}" presName="chTx" presStyleLbl="revTx" presStyleIdx="17" presStyleCnt="50" custAng="3848034"/>
      <dgm:spPr/>
    </dgm:pt>
    <dgm:pt modelId="{2452D8B0-C432-4FDE-92D8-9CDD74A1F50C}" type="pres">
      <dgm:prSet presAssocID="{9B886D3A-2322-4A3F-A09B-1A770DB4D93A}" presName="desTx" presStyleLbl="revTx" presStyleIdx="18" presStyleCnt="50" custAng="3848034">
        <dgm:presLayoutVars>
          <dgm:bulletEnabled val="1"/>
        </dgm:presLayoutVars>
      </dgm:prSet>
      <dgm:spPr/>
    </dgm:pt>
    <dgm:pt modelId="{552B49FB-DBB4-4048-AEA2-D289528CED82}" type="pres">
      <dgm:prSet presAssocID="{9B886D3A-2322-4A3F-A09B-1A770DB4D93A}" presName="desBackupRightNorm" presStyleCnt="0"/>
      <dgm:spPr/>
    </dgm:pt>
    <dgm:pt modelId="{67FDCE34-515B-454C-A495-1647F6B14DAB}" type="pres">
      <dgm:prSet presAssocID="{653217B6-B7DD-41E0-8A86-62AE3DCCFEFC}" presName="desSpace" presStyleCnt="0"/>
      <dgm:spPr/>
    </dgm:pt>
    <dgm:pt modelId="{64103702-1548-45C8-85FD-C6809DD86EE4}" type="pres">
      <dgm:prSet presAssocID="{95C18CA7-2B75-4AF6-991E-0F23B5534BAC}" presName="desBackupLeftNorm" presStyleCnt="0"/>
      <dgm:spPr/>
    </dgm:pt>
    <dgm:pt modelId="{35A987FD-CE8E-457F-A200-EBF81BFDC9E3}" type="pres">
      <dgm:prSet presAssocID="{95C18CA7-2B75-4AF6-991E-0F23B5534BAC}" presName="desComposite" presStyleCnt="0"/>
      <dgm:spPr/>
    </dgm:pt>
    <dgm:pt modelId="{96E4B1FB-3C13-4904-9C2E-8A1C32FFB470}" type="pres">
      <dgm:prSet presAssocID="{95C18CA7-2B75-4AF6-991E-0F23B5534BAC}" presName="desCircle" presStyleLbl="node1" presStyleIdx="9" presStyleCnt="24" custAng="3848034"/>
      <dgm:spPr>
        <a:solidFill>
          <a:srgbClr val="444444"/>
        </a:solidFill>
      </dgm:spPr>
    </dgm:pt>
    <dgm:pt modelId="{24BA2C03-F5B7-4515-A3A4-CE11EF6A85CA}" type="pres">
      <dgm:prSet presAssocID="{95C18CA7-2B75-4AF6-991E-0F23B5534BAC}" presName="chTx" presStyleLbl="revTx" presStyleIdx="19" presStyleCnt="50" custAng="3848034"/>
      <dgm:spPr/>
    </dgm:pt>
    <dgm:pt modelId="{9067AED8-51AA-4E6D-BA41-03660842E8A7}" type="pres">
      <dgm:prSet presAssocID="{95C18CA7-2B75-4AF6-991E-0F23B5534BAC}" presName="desTx" presStyleLbl="revTx" presStyleIdx="20" presStyleCnt="50" custAng="3848034">
        <dgm:presLayoutVars>
          <dgm:bulletEnabled val="1"/>
        </dgm:presLayoutVars>
      </dgm:prSet>
      <dgm:spPr/>
    </dgm:pt>
    <dgm:pt modelId="{B954B2EA-9845-47FE-8EBD-5BB39A95F48F}" type="pres">
      <dgm:prSet presAssocID="{95C18CA7-2B75-4AF6-991E-0F23B5534BAC}" presName="desBackupRightNorm" presStyleCnt="0"/>
      <dgm:spPr/>
    </dgm:pt>
    <dgm:pt modelId="{C8CB0543-952C-4F0A-895B-131A6BE9EEAF}" type="pres">
      <dgm:prSet presAssocID="{0F450014-F322-492B-8771-2521728FB5DD}" presName="desSpace" presStyleCnt="0"/>
      <dgm:spPr/>
    </dgm:pt>
    <dgm:pt modelId="{28853CDC-F40D-4DE8-BC10-6E6A9DD4435B}" type="pres">
      <dgm:prSet presAssocID="{71D2DAF2-93F8-4308-A40B-F76FBA116CA7}" presName="desBackupLeftNorm" presStyleCnt="0"/>
      <dgm:spPr/>
    </dgm:pt>
    <dgm:pt modelId="{541C88D0-E43B-40D9-A7A3-2EA4DC2E2F06}" type="pres">
      <dgm:prSet presAssocID="{71D2DAF2-93F8-4308-A40B-F76FBA116CA7}" presName="desComposite" presStyleCnt="0"/>
      <dgm:spPr/>
    </dgm:pt>
    <dgm:pt modelId="{FBD270F0-C9D1-4683-A1C9-F36D5C5F5206}" type="pres">
      <dgm:prSet presAssocID="{71D2DAF2-93F8-4308-A40B-F76FBA116CA7}" presName="desCircle" presStyleLbl="node1" presStyleIdx="10" presStyleCnt="24" custAng="3848034"/>
      <dgm:spPr>
        <a:solidFill>
          <a:srgbClr val="444444"/>
        </a:solidFill>
      </dgm:spPr>
    </dgm:pt>
    <dgm:pt modelId="{DEA6255C-6F7B-471B-9476-DC2C20F58CE4}" type="pres">
      <dgm:prSet presAssocID="{71D2DAF2-93F8-4308-A40B-F76FBA116CA7}" presName="chTx" presStyleLbl="revTx" presStyleIdx="21" presStyleCnt="50" custAng="3848034"/>
      <dgm:spPr/>
    </dgm:pt>
    <dgm:pt modelId="{488A849C-3516-4306-884E-54D7ABA10311}" type="pres">
      <dgm:prSet presAssocID="{71D2DAF2-93F8-4308-A40B-F76FBA116CA7}" presName="desTx" presStyleLbl="revTx" presStyleIdx="22" presStyleCnt="50" custAng="3848034">
        <dgm:presLayoutVars>
          <dgm:bulletEnabled val="1"/>
        </dgm:presLayoutVars>
      </dgm:prSet>
      <dgm:spPr/>
    </dgm:pt>
    <dgm:pt modelId="{8BA7EC6F-4AEC-49B3-80B3-F6AF2E3D61E9}" type="pres">
      <dgm:prSet presAssocID="{71D2DAF2-93F8-4308-A40B-F76FBA116CA7}" presName="desBackupRightNorm" presStyleCnt="0"/>
      <dgm:spPr/>
    </dgm:pt>
    <dgm:pt modelId="{198EE15E-AFE5-4A8B-BF0F-15A462A01E6A}" type="pres">
      <dgm:prSet presAssocID="{D782A71C-A8D7-4688-BED1-A845A051F183}" presName="desSpace" presStyleCnt="0"/>
      <dgm:spPr/>
    </dgm:pt>
    <dgm:pt modelId="{2108518D-7FD9-4B23-A24B-CFB2EF6EFDB9}" type="pres">
      <dgm:prSet presAssocID="{17A1AF6A-3723-4234-85EA-87AA685B786F}" presName="desBackupLeftNorm" presStyleCnt="0"/>
      <dgm:spPr/>
    </dgm:pt>
    <dgm:pt modelId="{467686D2-FEEA-4120-954E-40B0253F6F38}" type="pres">
      <dgm:prSet presAssocID="{17A1AF6A-3723-4234-85EA-87AA685B786F}" presName="desComposite" presStyleCnt="0"/>
      <dgm:spPr/>
    </dgm:pt>
    <dgm:pt modelId="{CFC29840-B38E-42D6-92F2-A7433DFF0985}" type="pres">
      <dgm:prSet presAssocID="{17A1AF6A-3723-4234-85EA-87AA685B786F}" presName="desCircle" presStyleLbl="node1" presStyleIdx="11" presStyleCnt="24" custAng="3848034"/>
      <dgm:spPr>
        <a:solidFill>
          <a:srgbClr val="444444"/>
        </a:solidFill>
      </dgm:spPr>
    </dgm:pt>
    <dgm:pt modelId="{97AFDF42-3E7F-457C-BE89-C2302E4CDB55}" type="pres">
      <dgm:prSet presAssocID="{17A1AF6A-3723-4234-85EA-87AA685B786F}" presName="chTx" presStyleLbl="revTx" presStyleIdx="23" presStyleCnt="50" custAng="3848034"/>
      <dgm:spPr/>
    </dgm:pt>
    <dgm:pt modelId="{30136F1C-732C-4836-8AD3-982FE8B2A443}" type="pres">
      <dgm:prSet presAssocID="{17A1AF6A-3723-4234-85EA-87AA685B786F}" presName="desTx" presStyleLbl="revTx" presStyleIdx="24" presStyleCnt="50" custAng="3848034">
        <dgm:presLayoutVars>
          <dgm:bulletEnabled val="1"/>
        </dgm:presLayoutVars>
      </dgm:prSet>
      <dgm:spPr/>
    </dgm:pt>
    <dgm:pt modelId="{29457AD9-9933-4B92-9F1E-72ECC056FCBA}" type="pres">
      <dgm:prSet presAssocID="{17A1AF6A-3723-4234-85EA-87AA685B786F}" presName="desBackupRightNorm" presStyleCnt="0"/>
      <dgm:spPr/>
    </dgm:pt>
    <dgm:pt modelId="{9D48CD19-E132-48E6-91DE-0AC9791A4908}" type="pres">
      <dgm:prSet presAssocID="{1915BC65-D661-498D-A820-2A7A26E3325A}" presName="desSpace" presStyleCnt="0"/>
      <dgm:spPr/>
    </dgm:pt>
    <dgm:pt modelId="{FA3D1E89-0D3B-4AD2-A02C-504CCF07B28B}" type="pres">
      <dgm:prSet presAssocID="{1E34FA80-79B6-4759-88B1-11D109E3DCDB}" presName="desBackupLeftNorm" presStyleCnt="0"/>
      <dgm:spPr/>
    </dgm:pt>
    <dgm:pt modelId="{B0E37610-7A2C-4450-B0D7-7EF7DDAB2638}" type="pres">
      <dgm:prSet presAssocID="{1E34FA80-79B6-4759-88B1-11D109E3DCDB}" presName="desComposite" presStyleCnt="0"/>
      <dgm:spPr/>
    </dgm:pt>
    <dgm:pt modelId="{12CDF789-CBF4-47B3-B0B9-524048AE22C9}" type="pres">
      <dgm:prSet presAssocID="{1E34FA80-79B6-4759-88B1-11D109E3DCDB}" presName="desCircle" presStyleLbl="node1" presStyleIdx="12" presStyleCnt="24" custAng="3848034"/>
      <dgm:spPr>
        <a:solidFill>
          <a:srgbClr val="444444"/>
        </a:solidFill>
      </dgm:spPr>
    </dgm:pt>
    <dgm:pt modelId="{3769EF28-C7F4-43F4-8427-C03E47B9CD3D}" type="pres">
      <dgm:prSet presAssocID="{1E34FA80-79B6-4759-88B1-11D109E3DCDB}" presName="chTx" presStyleLbl="revTx" presStyleIdx="25" presStyleCnt="50" custAng="3848034"/>
      <dgm:spPr/>
    </dgm:pt>
    <dgm:pt modelId="{3C74D420-2CB4-478C-90EA-A8E7D76E1F0D}" type="pres">
      <dgm:prSet presAssocID="{1E34FA80-79B6-4759-88B1-11D109E3DCDB}" presName="desTx" presStyleLbl="revTx" presStyleIdx="26" presStyleCnt="50" custAng="3848034">
        <dgm:presLayoutVars>
          <dgm:bulletEnabled val="1"/>
        </dgm:presLayoutVars>
      </dgm:prSet>
      <dgm:spPr/>
    </dgm:pt>
    <dgm:pt modelId="{295F3A07-F21F-4431-8E71-13D43D4E6BCC}" type="pres">
      <dgm:prSet presAssocID="{1E34FA80-79B6-4759-88B1-11D109E3DCDB}" presName="desBackupRightNorm" presStyleCnt="0"/>
      <dgm:spPr/>
    </dgm:pt>
    <dgm:pt modelId="{E42A93A8-1740-429F-A0DB-610642FF2117}" type="pres">
      <dgm:prSet presAssocID="{A162A0F6-B72F-4CF5-9C04-97E27508D731}" presName="desSpace" presStyleCnt="0"/>
      <dgm:spPr/>
    </dgm:pt>
    <dgm:pt modelId="{69065478-A27C-40B9-AE8C-D607B05472E9}" type="pres">
      <dgm:prSet presAssocID="{725CD319-2843-4CEC-A2A4-141276D91B60}" presName="desBackupLeftNorm" presStyleCnt="0"/>
      <dgm:spPr/>
    </dgm:pt>
    <dgm:pt modelId="{97194B85-14A0-448D-A0CB-387FA82C728F}" type="pres">
      <dgm:prSet presAssocID="{725CD319-2843-4CEC-A2A4-141276D91B60}" presName="desComposite" presStyleCnt="0"/>
      <dgm:spPr/>
    </dgm:pt>
    <dgm:pt modelId="{BE33D1C5-7F23-40DE-B597-AC7CEE705BA0}" type="pres">
      <dgm:prSet presAssocID="{725CD319-2843-4CEC-A2A4-141276D91B60}" presName="desCircle" presStyleLbl="node1" presStyleIdx="13" presStyleCnt="24" custAng="3848034"/>
      <dgm:spPr>
        <a:solidFill>
          <a:srgbClr val="444444"/>
        </a:solidFill>
      </dgm:spPr>
    </dgm:pt>
    <dgm:pt modelId="{8A84EB0A-A6C8-43C9-8222-7C114339785D}" type="pres">
      <dgm:prSet presAssocID="{725CD319-2843-4CEC-A2A4-141276D91B60}" presName="chTx" presStyleLbl="revTx" presStyleIdx="27" presStyleCnt="50" custAng="3848034"/>
      <dgm:spPr/>
    </dgm:pt>
    <dgm:pt modelId="{ACD14CB6-8F18-4D38-AE2B-D8D10E71DE13}" type="pres">
      <dgm:prSet presAssocID="{725CD319-2843-4CEC-A2A4-141276D91B60}" presName="desTx" presStyleLbl="revTx" presStyleIdx="28" presStyleCnt="50" custAng="3848034">
        <dgm:presLayoutVars>
          <dgm:bulletEnabled val="1"/>
        </dgm:presLayoutVars>
      </dgm:prSet>
      <dgm:spPr/>
    </dgm:pt>
    <dgm:pt modelId="{9B09C15F-9C7D-4E2A-99E6-42F1B7DCEA57}" type="pres">
      <dgm:prSet presAssocID="{725CD319-2843-4CEC-A2A4-141276D91B60}" presName="desBackupRightNorm" presStyleCnt="0"/>
      <dgm:spPr/>
    </dgm:pt>
    <dgm:pt modelId="{D8BE62A4-89A7-45ED-8D6A-FE3421FEBA0C}" type="pres">
      <dgm:prSet presAssocID="{B5E660B1-A7D6-4532-BFD9-6343D439B2B8}" presName="desSpace" presStyleCnt="0"/>
      <dgm:spPr/>
    </dgm:pt>
    <dgm:pt modelId="{0A266D1D-1103-4158-8D7A-ADD4136BEE73}" type="pres">
      <dgm:prSet presAssocID="{A0C449BD-C987-4CE7-83AE-AA4466BB6318}" presName="desBackupLeftNorm" presStyleCnt="0"/>
      <dgm:spPr/>
    </dgm:pt>
    <dgm:pt modelId="{53602F12-70FC-4CDD-9827-A8E6F8B1D7AE}" type="pres">
      <dgm:prSet presAssocID="{A0C449BD-C987-4CE7-83AE-AA4466BB6318}" presName="desComposite" presStyleCnt="0"/>
      <dgm:spPr/>
    </dgm:pt>
    <dgm:pt modelId="{BD7314DF-035A-4150-BF99-E4E153475F47}" type="pres">
      <dgm:prSet presAssocID="{A0C449BD-C987-4CE7-83AE-AA4466BB6318}" presName="desCircle" presStyleLbl="node1" presStyleIdx="14" presStyleCnt="24" custAng="3848034"/>
      <dgm:spPr>
        <a:solidFill>
          <a:srgbClr val="444444"/>
        </a:solidFill>
      </dgm:spPr>
    </dgm:pt>
    <dgm:pt modelId="{B0FFE1E7-6896-4571-AE79-9DA422D02C21}" type="pres">
      <dgm:prSet presAssocID="{A0C449BD-C987-4CE7-83AE-AA4466BB6318}" presName="chTx" presStyleLbl="revTx" presStyleIdx="29" presStyleCnt="50" custAng="3848034"/>
      <dgm:spPr/>
    </dgm:pt>
    <dgm:pt modelId="{93FADBF8-41D7-427E-8365-AC340FF7D300}" type="pres">
      <dgm:prSet presAssocID="{A0C449BD-C987-4CE7-83AE-AA4466BB6318}" presName="desTx" presStyleLbl="revTx" presStyleIdx="30" presStyleCnt="50" custAng="3848034">
        <dgm:presLayoutVars>
          <dgm:bulletEnabled val="1"/>
        </dgm:presLayoutVars>
      </dgm:prSet>
      <dgm:spPr/>
    </dgm:pt>
    <dgm:pt modelId="{76E22090-1B3A-41E5-A10B-03137FD6A510}" type="pres">
      <dgm:prSet presAssocID="{A0C449BD-C987-4CE7-83AE-AA4466BB6318}" presName="desBackupRightNorm" presStyleCnt="0"/>
      <dgm:spPr/>
    </dgm:pt>
    <dgm:pt modelId="{DE2E9474-24D3-4BC4-8752-11085F534FB8}" type="pres">
      <dgm:prSet presAssocID="{24EFDED3-339A-4644-B4A0-84A6FB2B213D}" presName="desSpace" presStyleCnt="0"/>
      <dgm:spPr/>
    </dgm:pt>
    <dgm:pt modelId="{F62DC880-1623-4359-BA64-557C49EF8070}" type="pres">
      <dgm:prSet presAssocID="{BC0F3969-EDAC-45E1-B44B-67A4B1172518}" presName="parComposite" presStyleCnt="0"/>
      <dgm:spPr/>
    </dgm:pt>
    <dgm:pt modelId="{CD4DFE19-2F6B-4C5D-A580-C6408F8847CD}" type="pres">
      <dgm:prSet presAssocID="{BC0F3969-EDAC-45E1-B44B-67A4B1172518}" presName="parBigCircle" presStyleLbl="node0" presStyleIdx="1" presStyleCnt="2" custAng="3848034"/>
      <dgm:spPr>
        <a:solidFill>
          <a:srgbClr val="444444"/>
        </a:solidFill>
      </dgm:spPr>
    </dgm:pt>
    <dgm:pt modelId="{F50C3262-90C4-4D04-950B-410F34807EDE}" type="pres">
      <dgm:prSet presAssocID="{BC0F3969-EDAC-45E1-B44B-67A4B1172518}" presName="parTx" presStyleLbl="revTx" presStyleIdx="31" presStyleCnt="50" custAng="3848034"/>
      <dgm:spPr/>
    </dgm:pt>
    <dgm:pt modelId="{3FF5C3E1-A290-4D2A-B87C-6D0E8D66BA80}" type="pres">
      <dgm:prSet presAssocID="{BC0F3969-EDAC-45E1-B44B-67A4B1172518}" presName="bSpace" presStyleCnt="0"/>
      <dgm:spPr/>
    </dgm:pt>
    <dgm:pt modelId="{3F7345AA-E644-4507-8614-34023EB9BC34}" type="pres">
      <dgm:prSet presAssocID="{BC0F3969-EDAC-45E1-B44B-67A4B1172518}" presName="parBackupNorm" presStyleCnt="0"/>
      <dgm:spPr/>
    </dgm:pt>
    <dgm:pt modelId="{CBBB8AB4-77B3-4B79-990B-A4C48E4EBC53}" type="pres">
      <dgm:prSet presAssocID="{2106F662-683F-42D7-BEDE-D7A1909F1DFF}" presName="parSpace" presStyleCnt="0"/>
      <dgm:spPr/>
    </dgm:pt>
    <dgm:pt modelId="{6937EA28-9FEF-4F0F-8D1B-F69D794072F3}" type="pres">
      <dgm:prSet presAssocID="{2BA24FD0-F99A-48C1-9220-E3B8D1C4BE30}" presName="desBackupLeftNorm" presStyleCnt="0"/>
      <dgm:spPr/>
    </dgm:pt>
    <dgm:pt modelId="{4E5251F7-1DAD-4FB3-88CF-5DA41E645C70}" type="pres">
      <dgm:prSet presAssocID="{2BA24FD0-F99A-48C1-9220-E3B8D1C4BE30}" presName="desComposite" presStyleCnt="0"/>
      <dgm:spPr/>
    </dgm:pt>
    <dgm:pt modelId="{8D02EDF7-F479-4A82-99F7-B5F6E9B24874}" type="pres">
      <dgm:prSet presAssocID="{2BA24FD0-F99A-48C1-9220-E3B8D1C4BE30}" presName="desCircle" presStyleLbl="node1" presStyleIdx="15" presStyleCnt="24" custAng="3848034"/>
      <dgm:spPr>
        <a:solidFill>
          <a:srgbClr val="444444"/>
        </a:solidFill>
      </dgm:spPr>
    </dgm:pt>
    <dgm:pt modelId="{DAA1F77C-8545-4B6A-93FD-4350AB24EF8D}" type="pres">
      <dgm:prSet presAssocID="{2BA24FD0-F99A-48C1-9220-E3B8D1C4BE30}" presName="chTx" presStyleLbl="revTx" presStyleIdx="32" presStyleCnt="50" custAng="3848034"/>
      <dgm:spPr/>
    </dgm:pt>
    <dgm:pt modelId="{C6963865-0A57-4A89-867A-0890BC763D60}" type="pres">
      <dgm:prSet presAssocID="{2BA24FD0-F99A-48C1-9220-E3B8D1C4BE30}" presName="desTx" presStyleLbl="revTx" presStyleIdx="33" presStyleCnt="50" custAng="3848034">
        <dgm:presLayoutVars>
          <dgm:bulletEnabled val="1"/>
        </dgm:presLayoutVars>
      </dgm:prSet>
      <dgm:spPr/>
    </dgm:pt>
    <dgm:pt modelId="{73920AC6-F4A1-4AA6-9490-9B7E18083A33}" type="pres">
      <dgm:prSet presAssocID="{2BA24FD0-F99A-48C1-9220-E3B8D1C4BE30}" presName="desBackupRightNorm" presStyleCnt="0"/>
      <dgm:spPr/>
    </dgm:pt>
    <dgm:pt modelId="{44FA55EC-C7AB-493F-A2E9-4DF2013515E1}" type="pres">
      <dgm:prSet presAssocID="{77099149-8A53-4ED2-A469-D31E0C075D4A}" presName="desSpace" presStyleCnt="0"/>
      <dgm:spPr/>
    </dgm:pt>
    <dgm:pt modelId="{ACCB2215-EBB6-449B-B101-54BC74D55C86}" type="pres">
      <dgm:prSet presAssocID="{693D7B48-0B25-4884-A7FB-843354BB487E}" presName="desBackupLeftNorm" presStyleCnt="0"/>
      <dgm:spPr/>
    </dgm:pt>
    <dgm:pt modelId="{6EBC687F-DA31-46CE-84BD-C81B63EDBD82}" type="pres">
      <dgm:prSet presAssocID="{693D7B48-0B25-4884-A7FB-843354BB487E}" presName="desComposite" presStyleCnt="0"/>
      <dgm:spPr/>
    </dgm:pt>
    <dgm:pt modelId="{44BF485B-F009-485F-8E6A-42CAC16ADC86}" type="pres">
      <dgm:prSet presAssocID="{693D7B48-0B25-4884-A7FB-843354BB487E}" presName="desCircle" presStyleLbl="node1" presStyleIdx="16" presStyleCnt="24" custAng="3848034"/>
      <dgm:spPr>
        <a:solidFill>
          <a:srgbClr val="444444"/>
        </a:solidFill>
      </dgm:spPr>
    </dgm:pt>
    <dgm:pt modelId="{7BE932C0-CF25-4D0E-B7E1-6E1D7B3F0FF2}" type="pres">
      <dgm:prSet presAssocID="{693D7B48-0B25-4884-A7FB-843354BB487E}" presName="chTx" presStyleLbl="revTx" presStyleIdx="34" presStyleCnt="50" custAng="3848034"/>
      <dgm:spPr/>
    </dgm:pt>
    <dgm:pt modelId="{568129F1-CE4C-43E4-ABC4-A877CED1F98F}" type="pres">
      <dgm:prSet presAssocID="{693D7B48-0B25-4884-A7FB-843354BB487E}" presName="desTx" presStyleLbl="revTx" presStyleIdx="35" presStyleCnt="50" custAng="3848034">
        <dgm:presLayoutVars>
          <dgm:bulletEnabled val="1"/>
        </dgm:presLayoutVars>
      </dgm:prSet>
      <dgm:spPr/>
    </dgm:pt>
    <dgm:pt modelId="{6E5BFE5C-DF5C-4869-B7D6-4144D26769D6}" type="pres">
      <dgm:prSet presAssocID="{693D7B48-0B25-4884-A7FB-843354BB487E}" presName="desBackupRightNorm" presStyleCnt="0"/>
      <dgm:spPr/>
    </dgm:pt>
    <dgm:pt modelId="{B0F8E935-A5C3-46CB-90B7-A54E9FA7A87A}" type="pres">
      <dgm:prSet presAssocID="{3685DB82-60E6-424B-ADFE-5DBDC551A311}" presName="desSpace" presStyleCnt="0"/>
      <dgm:spPr/>
    </dgm:pt>
    <dgm:pt modelId="{3DCD0396-5A7F-49A2-90B3-2294F4B6A42C}" type="pres">
      <dgm:prSet presAssocID="{4645275C-5089-46A6-9018-74B7B20301D8}" presName="desBackupLeftNorm" presStyleCnt="0"/>
      <dgm:spPr/>
    </dgm:pt>
    <dgm:pt modelId="{7A8E3D36-254F-4986-9056-D37A5405725F}" type="pres">
      <dgm:prSet presAssocID="{4645275C-5089-46A6-9018-74B7B20301D8}" presName="desComposite" presStyleCnt="0"/>
      <dgm:spPr/>
    </dgm:pt>
    <dgm:pt modelId="{E0820DC8-6791-48A3-9D18-43B5BDCCF92D}" type="pres">
      <dgm:prSet presAssocID="{4645275C-5089-46A6-9018-74B7B20301D8}" presName="desCircle" presStyleLbl="node1" presStyleIdx="17" presStyleCnt="24" custAng="3848034"/>
      <dgm:spPr>
        <a:solidFill>
          <a:srgbClr val="444444"/>
        </a:solidFill>
      </dgm:spPr>
    </dgm:pt>
    <dgm:pt modelId="{51DD6874-5A62-4ED1-A87A-E89D90470D72}" type="pres">
      <dgm:prSet presAssocID="{4645275C-5089-46A6-9018-74B7B20301D8}" presName="chTx" presStyleLbl="revTx" presStyleIdx="36" presStyleCnt="50" custAng="3848034"/>
      <dgm:spPr/>
    </dgm:pt>
    <dgm:pt modelId="{6DD4495D-1375-45EF-8684-B5BD257BF69F}" type="pres">
      <dgm:prSet presAssocID="{4645275C-5089-46A6-9018-74B7B20301D8}" presName="desTx" presStyleLbl="revTx" presStyleIdx="37" presStyleCnt="50" custAng="3848034">
        <dgm:presLayoutVars>
          <dgm:bulletEnabled val="1"/>
        </dgm:presLayoutVars>
      </dgm:prSet>
      <dgm:spPr/>
    </dgm:pt>
    <dgm:pt modelId="{52EE4A1D-D437-4AFD-889C-104B66E329A3}" type="pres">
      <dgm:prSet presAssocID="{4645275C-5089-46A6-9018-74B7B20301D8}" presName="desBackupRightNorm" presStyleCnt="0"/>
      <dgm:spPr/>
    </dgm:pt>
    <dgm:pt modelId="{2EB4B43E-EA9E-449B-A15B-B557F77AC0A3}" type="pres">
      <dgm:prSet presAssocID="{F8DA5AE9-CB07-46E7-AC98-04318B37EC6B}" presName="desSpace" presStyleCnt="0"/>
      <dgm:spPr/>
    </dgm:pt>
    <dgm:pt modelId="{34A60D49-7964-4DEA-9D18-D8BDDED1FEA1}" type="pres">
      <dgm:prSet presAssocID="{EF39CF75-7EC8-47E4-8B3C-1FC6D40A3B2C}" presName="desBackupLeftNorm" presStyleCnt="0"/>
      <dgm:spPr/>
    </dgm:pt>
    <dgm:pt modelId="{7CA6E092-6333-4E6F-BFB3-76317007F1D4}" type="pres">
      <dgm:prSet presAssocID="{EF39CF75-7EC8-47E4-8B3C-1FC6D40A3B2C}" presName="desComposite" presStyleCnt="0"/>
      <dgm:spPr/>
    </dgm:pt>
    <dgm:pt modelId="{A048534A-E4C4-4A32-A630-3CEF20A00991}" type="pres">
      <dgm:prSet presAssocID="{EF39CF75-7EC8-47E4-8B3C-1FC6D40A3B2C}" presName="desCircle" presStyleLbl="node1" presStyleIdx="18" presStyleCnt="24" custAng="3848034"/>
      <dgm:spPr>
        <a:solidFill>
          <a:srgbClr val="444444"/>
        </a:solidFill>
      </dgm:spPr>
    </dgm:pt>
    <dgm:pt modelId="{579382F7-60D0-4E3E-BEB4-D4328BD2CE87}" type="pres">
      <dgm:prSet presAssocID="{EF39CF75-7EC8-47E4-8B3C-1FC6D40A3B2C}" presName="chTx" presStyleLbl="revTx" presStyleIdx="38" presStyleCnt="50" custAng="3848034"/>
      <dgm:spPr/>
    </dgm:pt>
    <dgm:pt modelId="{CBD8A14F-8B0E-41E0-8702-6530DDF00346}" type="pres">
      <dgm:prSet presAssocID="{EF39CF75-7EC8-47E4-8B3C-1FC6D40A3B2C}" presName="desTx" presStyleLbl="revTx" presStyleIdx="39" presStyleCnt="50" custAng="3848034">
        <dgm:presLayoutVars>
          <dgm:bulletEnabled val="1"/>
        </dgm:presLayoutVars>
      </dgm:prSet>
      <dgm:spPr/>
    </dgm:pt>
    <dgm:pt modelId="{3C611434-3440-4326-8AAC-2F80FA9B4ABC}" type="pres">
      <dgm:prSet presAssocID="{EF39CF75-7EC8-47E4-8B3C-1FC6D40A3B2C}" presName="desBackupRightNorm" presStyleCnt="0"/>
      <dgm:spPr/>
    </dgm:pt>
    <dgm:pt modelId="{494F6DCC-D6DC-456E-AFCB-590FF0903371}" type="pres">
      <dgm:prSet presAssocID="{52758993-6E49-427F-A61C-DD50AED316C8}" presName="desSpace" presStyleCnt="0"/>
      <dgm:spPr/>
    </dgm:pt>
    <dgm:pt modelId="{6DDBE080-A240-453A-BBF4-9E19BD172D15}" type="pres">
      <dgm:prSet presAssocID="{AABF3148-74A0-43BE-9B13-730B43FED0D3}" presName="desBackupLeftNorm" presStyleCnt="0"/>
      <dgm:spPr/>
    </dgm:pt>
    <dgm:pt modelId="{F27DB686-8442-4C81-A2D6-5B0A70DA38BD}" type="pres">
      <dgm:prSet presAssocID="{AABF3148-74A0-43BE-9B13-730B43FED0D3}" presName="desComposite" presStyleCnt="0"/>
      <dgm:spPr/>
    </dgm:pt>
    <dgm:pt modelId="{2DB7A95A-1DB7-4D53-9889-488446CF26E4}" type="pres">
      <dgm:prSet presAssocID="{AABF3148-74A0-43BE-9B13-730B43FED0D3}" presName="desCircle" presStyleLbl="node1" presStyleIdx="19" presStyleCnt="24" custAng="3848034"/>
      <dgm:spPr>
        <a:solidFill>
          <a:srgbClr val="444444"/>
        </a:solidFill>
      </dgm:spPr>
    </dgm:pt>
    <dgm:pt modelId="{5D248D6D-4523-4F3E-8C37-3579F171F1BF}" type="pres">
      <dgm:prSet presAssocID="{AABF3148-74A0-43BE-9B13-730B43FED0D3}" presName="chTx" presStyleLbl="revTx" presStyleIdx="40" presStyleCnt="50" custAng="3848034"/>
      <dgm:spPr/>
    </dgm:pt>
    <dgm:pt modelId="{F88BEF44-8773-4B3A-85D2-58855605BC6B}" type="pres">
      <dgm:prSet presAssocID="{AABF3148-74A0-43BE-9B13-730B43FED0D3}" presName="desTx" presStyleLbl="revTx" presStyleIdx="41" presStyleCnt="50" custAng="3848034">
        <dgm:presLayoutVars>
          <dgm:bulletEnabled val="1"/>
        </dgm:presLayoutVars>
      </dgm:prSet>
      <dgm:spPr/>
    </dgm:pt>
    <dgm:pt modelId="{68A4ACF4-FB57-4621-AEE1-BF3EEEB79A8D}" type="pres">
      <dgm:prSet presAssocID="{AABF3148-74A0-43BE-9B13-730B43FED0D3}" presName="desBackupRightNorm" presStyleCnt="0"/>
      <dgm:spPr/>
    </dgm:pt>
    <dgm:pt modelId="{A6577DD8-A6A1-4442-A86C-022E2945D60F}" type="pres">
      <dgm:prSet presAssocID="{4FA44759-DCE1-4ED9-9ADE-C87C8D74664F}" presName="desSpace" presStyleCnt="0"/>
      <dgm:spPr/>
    </dgm:pt>
    <dgm:pt modelId="{8F6DA8C8-7CC7-4205-BE59-18151FE4B264}" type="pres">
      <dgm:prSet presAssocID="{324E1569-4E9D-4A94-A826-845B5E6A1841}" presName="desBackupLeftNorm" presStyleCnt="0"/>
      <dgm:spPr/>
    </dgm:pt>
    <dgm:pt modelId="{B8D98EDD-FCB1-48F4-9D36-D3080B73B6A6}" type="pres">
      <dgm:prSet presAssocID="{324E1569-4E9D-4A94-A826-845B5E6A1841}" presName="desComposite" presStyleCnt="0"/>
      <dgm:spPr/>
    </dgm:pt>
    <dgm:pt modelId="{FF9B637B-7A0E-447F-B5CD-2BCE91715522}" type="pres">
      <dgm:prSet presAssocID="{324E1569-4E9D-4A94-A826-845B5E6A1841}" presName="desCircle" presStyleLbl="node1" presStyleIdx="20" presStyleCnt="24" custAng="3848034"/>
      <dgm:spPr>
        <a:solidFill>
          <a:srgbClr val="444444"/>
        </a:solidFill>
      </dgm:spPr>
    </dgm:pt>
    <dgm:pt modelId="{32B2E264-B7B5-4681-8B25-DC4361B4E6B0}" type="pres">
      <dgm:prSet presAssocID="{324E1569-4E9D-4A94-A826-845B5E6A1841}" presName="chTx" presStyleLbl="revTx" presStyleIdx="42" presStyleCnt="50" custAng="3848034"/>
      <dgm:spPr/>
    </dgm:pt>
    <dgm:pt modelId="{868AB88F-83CD-49F0-BAC3-92CF998A3667}" type="pres">
      <dgm:prSet presAssocID="{324E1569-4E9D-4A94-A826-845B5E6A1841}" presName="desTx" presStyleLbl="revTx" presStyleIdx="43" presStyleCnt="50" custAng="3848034">
        <dgm:presLayoutVars>
          <dgm:bulletEnabled val="1"/>
        </dgm:presLayoutVars>
      </dgm:prSet>
      <dgm:spPr/>
    </dgm:pt>
    <dgm:pt modelId="{9CA42B09-F717-4862-A8F8-FDC760135D17}" type="pres">
      <dgm:prSet presAssocID="{324E1569-4E9D-4A94-A826-845B5E6A1841}" presName="desBackupRightNorm" presStyleCnt="0"/>
      <dgm:spPr/>
    </dgm:pt>
    <dgm:pt modelId="{8A7C8877-FDF9-4EEB-805E-A6F6D417595B}" type="pres">
      <dgm:prSet presAssocID="{539CB799-8F04-45ED-8775-C4125B5C036C}" presName="desSpace" presStyleCnt="0"/>
      <dgm:spPr/>
    </dgm:pt>
    <dgm:pt modelId="{6EE65183-5522-460B-9384-D2AD91332D12}" type="pres">
      <dgm:prSet presAssocID="{C78F8F9F-D70E-42CB-8D94-F9E54E7E0755}" presName="desBackupLeftNorm" presStyleCnt="0"/>
      <dgm:spPr/>
    </dgm:pt>
    <dgm:pt modelId="{1DB38B93-6B75-45F2-A738-920B46FB774A}" type="pres">
      <dgm:prSet presAssocID="{C78F8F9F-D70E-42CB-8D94-F9E54E7E0755}" presName="desComposite" presStyleCnt="0"/>
      <dgm:spPr/>
    </dgm:pt>
    <dgm:pt modelId="{7D8E1F2D-14FC-4E98-A192-22B4F59C17CE}" type="pres">
      <dgm:prSet presAssocID="{C78F8F9F-D70E-42CB-8D94-F9E54E7E0755}" presName="desCircle" presStyleLbl="node1" presStyleIdx="21" presStyleCnt="24" custAng="3848034"/>
      <dgm:spPr>
        <a:solidFill>
          <a:srgbClr val="444444"/>
        </a:solidFill>
      </dgm:spPr>
    </dgm:pt>
    <dgm:pt modelId="{C5520B87-9E76-4D73-A468-00E57E80FDFA}" type="pres">
      <dgm:prSet presAssocID="{C78F8F9F-D70E-42CB-8D94-F9E54E7E0755}" presName="chTx" presStyleLbl="revTx" presStyleIdx="44" presStyleCnt="50" custAng="3848034"/>
      <dgm:spPr/>
    </dgm:pt>
    <dgm:pt modelId="{626CB8DB-2659-46A2-A539-EE4F0CB8831B}" type="pres">
      <dgm:prSet presAssocID="{C78F8F9F-D70E-42CB-8D94-F9E54E7E0755}" presName="desTx" presStyleLbl="revTx" presStyleIdx="45" presStyleCnt="50" custAng="3848034">
        <dgm:presLayoutVars>
          <dgm:bulletEnabled val="1"/>
        </dgm:presLayoutVars>
      </dgm:prSet>
      <dgm:spPr/>
    </dgm:pt>
    <dgm:pt modelId="{7E3B3734-5686-4C42-A7B5-B0273DFB300B}" type="pres">
      <dgm:prSet presAssocID="{C78F8F9F-D70E-42CB-8D94-F9E54E7E0755}" presName="desBackupRightNorm" presStyleCnt="0"/>
      <dgm:spPr/>
    </dgm:pt>
    <dgm:pt modelId="{BD5B71A0-C1F2-497B-84BE-91A2818FF7C9}" type="pres">
      <dgm:prSet presAssocID="{A5DC24A7-6264-434E-BCB2-AB96AB1ECA01}" presName="desSpace" presStyleCnt="0"/>
      <dgm:spPr/>
    </dgm:pt>
    <dgm:pt modelId="{778E2A27-9DFC-4339-AFB3-204FE44711F0}" type="pres">
      <dgm:prSet presAssocID="{569A3A0C-EA75-4A2A-AEAB-D31CB46CBA24}" presName="desBackupLeftNorm" presStyleCnt="0"/>
      <dgm:spPr/>
    </dgm:pt>
    <dgm:pt modelId="{5DFD980F-96F8-4284-8000-89492EB88DAB}" type="pres">
      <dgm:prSet presAssocID="{569A3A0C-EA75-4A2A-AEAB-D31CB46CBA24}" presName="desComposite" presStyleCnt="0"/>
      <dgm:spPr/>
    </dgm:pt>
    <dgm:pt modelId="{E5AFA5A9-B4C6-44BE-9EA9-6566FB110992}" type="pres">
      <dgm:prSet presAssocID="{569A3A0C-EA75-4A2A-AEAB-D31CB46CBA24}" presName="desCircle" presStyleLbl="node1" presStyleIdx="22" presStyleCnt="24" custAng="3848034"/>
      <dgm:spPr>
        <a:solidFill>
          <a:srgbClr val="444444"/>
        </a:solidFill>
      </dgm:spPr>
    </dgm:pt>
    <dgm:pt modelId="{415FD3B3-4363-459B-8DC6-8D6B7EB4BEEE}" type="pres">
      <dgm:prSet presAssocID="{569A3A0C-EA75-4A2A-AEAB-D31CB46CBA24}" presName="chTx" presStyleLbl="revTx" presStyleIdx="46" presStyleCnt="50" custAng="3848034"/>
      <dgm:spPr/>
    </dgm:pt>
    <dgm:pt modelId="{6EEC6CA2-8234-43A3-BF98-E3C9816D39AA}" type="pres">
      <dgm:prSet presAssocID="{569A3A0C-EA75-4A2A-AEAB-D31CB46CBA24}" presName="desTx" presStyleLbl="revTx" presStyleIdx="47" presStyleCnt="50" custAng="3848034">
        <dgm:presLayoutVars>
          <dgm:bulletEnabled val="1"/>
        </dgm:presLayoutVars>
      </dgm:prSet>
      <dgm:spPr/>
    </dgm:pt>
    <dgm:pt modelId="{B226B3EE-A9BA-48C3-BBD1-ADFD6FD9BA19}" type="pres">
      <dgm:prSet presAssocID="{569A3A0C-EA75-4A2A-AEAB-D31CB46CBA24}" presName="desBackupRightNorm" presStyleCnt="0"/>
      <dgm:spPr/>
    </dgm:pt>
    <dgm:pt modelId="{AB778306-4D8F-4DEC-AFD6-631BFDCF2B5D}" type="pres">
      <dgm:prSet presAssocID="{A340C8B1-D142-4144-B18A-33B02E661FCD}" presName="desSpace" presStyleCnt="0"/>
      <dgm:spPr/>
    </dgm:pt>
    <dgm:pt modelId="{21045EE5-1EFE-41D1-9DC9-9D967F8537FD}" type="pres">
      <dgm:prSet presAssocID="{870B95A4-97C5-4A51-8FBF-9016210D422A}" presName="desBackupLeftNorm" presStyleCnt="0"/>
      <dgm:spPr/>
    </dgm:pt>
    <dgm:pt modelId="{D3013572-6A4C-40EF-B3A0-28F7106C0D8E}" type="pres">
      <dgm:prSet presAssocID="{870B95A4-97C5-4A51-8FBF-9016210D422A}" presName="desComposite" presStyleCnt="0"/>
      <dgm:spPr/>
    </dgm:pt>
    <dgm:pt modelId="{4ABBE885-B42B-4674-A4D4-0514C0EC48FB}" type="pres">
      <dgm:prSet presAssocID="{870B95A4-97C5-4A51-8FBF-9016210D422A}" presName="desCircle" presStyleLbl="node1" presStyleIdx="23" presStyleCnt="24" custAng="3848034"/>
      <dgm:spPr>
        <a:solidFill>
          <a:srgbClr val="444444"/>
        </a:solidFill>
      </dgm:spPr>
    </dgm:pt>
    <dgm:pt modelId="{96193082-3BEB-4B6B-B23B-F652F122BD74}" type="pres">
      <dgm:prSet presAssocID="{870B95A4-97C5-4A51-8FBF-9016210D422A}" presName="chTx" presStyleLbl="revTx" presStyleIdx="48" presStyleCnt="50" custAng="3848034"/>
      <dgm:spPr/>
    </dgm:pt>
    <dgm:pt modelId="{BF6C2DF2-6EEE-4021-861E-CCC7BB6362B5}" type="pres">
      <dgm:prSet presAssocID="{870B95A4-97C5-4A51-8FBF-9016210D422A}" presName="desTx" presStyleLbl="revTx" presStyleIdx="49" presStyleCnt="50" custAng="3848034">
        <dgm:presLayoutVars>
          <dgm:bulletEnabled val="1"/>
        </dgm:presLayoutVars>
      </dgm:prSet>
      <dgm:spPr/>
    </dgm:pt>
    <dgm:pt modelId="{C7267E4A-B706-4849-B0A3-22E4DCB86B76}" type="pres">
      <dgm:prSet presAssocID="{870B95A4-97C5-4A51-8FBF-9016210D422A}" presName="desBackupRightNorm" presStyleCnt="0"/>
      <dgm:spPr/>
    </dgm:pt>
    <dgm:pt modelId="{49457815-427E-4220-9C5C-0F7F8E27FBB6}" type="pres">
      <dgm:prSet presAssocID="{5E336A16-9F00-4ADF-96B6-FADD5847EDC8}" presName="desSpace" presStyleCnt="0"/>
      <dgm:spPr/>
    </dgm:pt>
  </dgm:ptLst>
  <dgm:cxnLst>
    <dgm:cxn modelId="{3D7ED802-2073-4068-9522-ADE458E1949D}" type="presOf" srcId="{9F5FAEAA-679B-4B74-888A-9BA1E7729FA2}" destId="{78614176-DF9D-4E98-A93F-81B4B8F04C85}" srcOrd="0" destOrd="0" presId="urn:microsoft.com/office/officeart/2008/layout/CircleAccentTimeline"/>
    <dgm:cxn modelId="{E658150B-0A30-4347-BE9B-97A0F622D178}" srcId="{9312B0E7-16A4-45C9-8465-99B4E1A84554}" destId="{18346960-EEC7-4DCB-B72C-D0D1DAEC760E}" srcOrd="0" destOrd="0" parTransId="{3A518E07-FBAB-420C-B796-CFFE3822B01F}" sibTransId="{A09EC870-0FDA-412D-9C89-6BBD3136B46E}"/>
    <dgm:cxn modelId="{5548280E-CA86-4582-848B-157D955622ED}" type="presOf" srcId="{A0C449BD-C987-4CE7-83AE-AA4466BB6318}" destId="{B0FFE1E7-6896-4571-AE79-9DA422D02C21}" srcOrd="0" destOrd="0" presId="urn:microsoft.com/office/officeart/2008/layout/CircleAccentTimeline"/>
    <dgm:cxn modelId="{B43B2A19-81FE-4CEC-ABB3-09478FB2B5E6}" type="presOf" srcId="{61933183-B7E0-4AE2-A9AB-6B9847ED31C7}" destId="{D77A6F4F-765B-4A5E-8A15-43A4FD1A7A5D}" srcOrd="0" destOrd="0" presId="urn:microsoft.com/office/officeart/2008/layout/CircleAccentTimeline"/>
    <dgm:cxn modelId="{C29D161C-FDD7-4F93-A748-EFA8A15FCC04}" srcId="{18346960-EEC7-4DCB-B72C-D0D1DAEC760E}" destId="{A56B0FBD-A039-425E-B672-4FE6E6891ADB}" srcOrd="1" destOrd="0" parTransId="{9F1525A4-A7E7-4E06-A80E-7A6CFBC5232C}" sibTransId="{37D5EFEF-6C6C-473F-B334-EB59B493F207}"/>
    <dgm:cxn modelId="{237E3321-C41F-47D2-B6D1-D0CF82225600}" srcId="{BC0F3969-EDAC-45E1-B44B-67A4B1172518}" destId="{870B95A4-97C5-4A51-8FBF-9016210D422A}" srcOrd="8" destOrd="0" parTransId="{14030CF9-8B03-4108-AB42-1F2C94431A7E}" sibTransId="{5E336A16-9F00-4ADF-96B6-FADD5847EDC8}"/>
    <dgm:cxn modelId="{E555A022-D6AC-437C-BE42-5824FE314E6F}" srcId="{BC0F3969-EDAC-45E1-B44B-67A4B1172518}" destId="{2BA24FD0-F99A-48C1-9220-E3B8D1C4BE30}" srcOrd="0" destOrd="0" parTransId="{8970C151-EE29-4494-A774-C1A23937F872}" sibTransId="{77099149-8A53-4ED2-A469-D31E0C075D4A}"/>
    <dgm:cxn modelId="{D6B6DB24-5CFB-4B45-873A-FCC3F3F6BAFA}" type="presOf" srcId="{C78F8F9F-D70E-42CB-8D94-F9E54E7E0755}" destId="{C5520B87-9E76-4D73-A468-00E57E80FDFA}" srcOrd="0" destOrd="0" presId="urn:microsoft.com/office/officeart/2008/layout/CircleAccentTimeline"/>
    <dgm:cxn modelId="{10077B35-EE00-4AA9-8306-D02A47BBCB74}" srcId="{BC0F3969-EDAC-45E1-B44B-67A4B1172518}" destId="{C78F8F9F-D70E-42CB-8D94-F9E54E7E0755}" srcOrd="6" destOrd="0" parTransId="{9D0AEA12-D8A6-4BE5-B8BD-9C3971869F4E}" sibTransId="{A5DC24A7-6264-434E-BCB2-AB96AB1ECA01}"/>
    <dgm:cxn modelId="{0D813F40-6150-4B50-9739-F2B55C1F8331}" type="presOf" srcId="{23747D34-E343-42A6-863D-B98B52D03976}" destId="{87F2D0C7-67D0-4874-AB15-DDC2183C4692}" srcOrd="0" destOrd="0" presId="urn:microsoft.com/office/officeart/2008/layout/CircleAccentTimeline"/>
    <dgm:cxn modelId="{CF0D0F63-413B-425D-A045-05F7B017C8B4}" type="presOf" srcId="{48F9CF35-241C-4BCA-A5DB-D6DD6CBF024F}" destId="{5C89AD53-EF86-4EDB-AD1A-F3A8F1D9A5D2}" srcOrd="0" destOrd="0" presId="urn:microsoft.com/office/officeart/2008/layout/CircleAccentTimeline"/>
    <dgm:cxn modelId="{5CBAE143-0B4D-4405-936E-A73E6675E2EA}" type="presOf" srcId="{693D7B48-0B25-4884-A7FB-843354BB487E}" destId="{7BE932C0-CF25-4D0E-B7E1-6E1D7B3F0FF2}" srcOrd="0" destOrd="0" presId="urn:microsoft.com/office/officeart/2008/layout/CircleAccentTimeline"/>
    <dgm:cxn modelId="{E3CFFE67-6C5C-4A9D-9292-E6E3A2B3FA40}" type="presOf" srcId="{2BA24FD0-F99A-48C1-9220-E3B8D1C4BE30}" destId="{DAA1F77C-8545-4B6A-93FD-4350AB24EF8D}" srcOrd="0" destOrd="0" presId="urn:microsoft.com/office/officeart/2008/layout/CircleAccentTimeline"/>
    <dgm:cxn modelId="{2E3E3548-AC3F-4E4F-93B4-D7DE7426EEAE}" type="presOf" srcId="{870B95A4-97C5-4A51-8FBF-9016210D422A}" destId="{96193082-3BEB-4B6B-B23B-F652F122BD74}" srcOrd="0" destOrd="0" presId="urn:microsoft.com/office/officeart/2008/layout/CircleAccentTimeline"/>
    <dgm:cxn modelId="{614E4968-DAF7-45FE-9E22-9514602FBD36}" srcId="{BC0F3969-EDAC-45E1-B44B-67A4B1172518}" destId="{AABF3148-74A0-43BE-9B13-730B43FED0D3}" srcOrd="4" destOrd="0" parTransId="{DF50889B-04AF-4D74-BF08-16085EAACED3}" sibTransId="{4FA44759-DCE1-4ED9-9ADE-C87C8D74664F}"/>
    <dgm:cxn modelId="{CA5CFF48-10D0-4A87-870A-7F3858AC3A8C}" srcId="{18346960-EEC7-4DCB-B72C-D0D1DAEC760E}" destId="{725CD319-2843-4CEC-A2A4-141276D91B60}" srcOrd="13" destOrd="0" parTransId="{99722A7C-0855-457D-A0E4-E69429422BEE}" sibTransId="{B5E660B1-A7D6-4532-BFD9-6343D439B2B8}"/>
    <dgm:cxn modelId="{FD843549-5B1F-4173-9D1C-1D0B7221F160}" type="presOf" srcId="{324E1569-4E9D-4A94-A826-845B5E6A1841}" destId="{32B2E264-B7B5-4681-8B25-DC4361B4E6B0}" srcOrd="0" destOrd="0" presId="urn:microsoft.com/office/officeart/2008/layout/CircleAccentTimeline"/>
    <dgm:cxn modelId="{B4D5426B-D0F4-4AB0-B510-767252FAAA06}" type="presOf" srcId="{71D2DAF2-93F8-4308-A40B-F76FBA116CA7}" destId="{DEA6255C-6F7B-471B-9476-DC2C20F58CE4}" srcOrd="0" destOrd="0" presId="urn:microsoft.com/office/officeart/2008/layout/CircleAccentTimeline"/>
    <dgm:cxn modelId="{1F13BA6C-C86F-4A58-9967-F954E2F4281E}" type="presOf" srcId="{9312B0E7-16A4-45C9-8465-99B4E1A84554}" destId="{7E07E7D5-858B-48FD-8CAE-D8FB2EEF954A}" srcOrd="0" destOrd="0" presId="urn:microsoft.com/office/officeart/2008/layout/CircleAccentTimeline"/>
    <dgm:cxn modelId="{06E02750-7100-40F1-B9AB-DA81CD0BBF31}" type="presOf" srcId="{A56B0FBD-A039-425E-B672-4FE6E6891ADB}" destId="{7711EDF6-D102-4E56-9D44-BFD53B19EAE7}" srcOrd="0" destOrd="0" presId="urn:microsoft.com/office/officeart/2008/layout/CircleAccentTimeline"/>
    <dgm:cxn modelId="{321AF350-54AB-4C19-BB6D-E3596C22096D}" type="presOf" srcId="{EF39CF75-7EC8-47E4-8B3C-1FC6D40A3B2C}" destId="{579382F7-60D0-4E3E-BEB4-D4328BD2CE87}" srcOrd="0" destOrd="0" presId="urn:microsoft.com/office/officeart/2008/layout/CircleAccentTimeline"/>
    <dgm:cxn modelId="{52177452-C996-4367-8A6B-7EEDFA9D9DEE}" type="presOf" srcId="{18346960-EEC7-4DCB-B72C-D0D1DAEC760E}" destId="{04B66959-9B1F-4427-B821-DBB8425C7C51}" srcOrd="0" destOrd="0" presId="urn:microsoft.com/office/officeart/2008/layout/CircleAccentTimeline"/>
    <dgm:cxn modelId="{7B50C152-6FCE-4BD1-A88E-2452447EF9F6}" srcId="{18346960-EEC7-4DCB-B72C-D0D1DAEC760E}" destId="{17A1AF6A-3723-4234-85EA-87AA685B786F}" srcOrd="11" destOrd="0" parTransId="{96B82D0B-AF0C-45FD-8256-DA337068EBC5}" sibTransId="{1915BC65-D661-498D-A820-2A7A26E3325A}"/>
    <dgm:cxn modelId="{FDF99055-AE23-473B-BC4E-21ED2C1114D7}" srcId="{18346960-EEC7-4DCB-B72C-D0D1DAEC760E}" destId="{A1752D59-A38C-42ED-9636-C902310CDB85}" srcOrd="7" destOrd="0" parTransId="{E49FEBFE-E232-4A70-B07A-FE96FD9DE743}" sibTransId="{CD08471A-1F71-47E6-BA45-C2732F90C2A8}"/>
    <dgm:cxn modelId="{83C66F76-4B23-4611-9C89-36CDF21DE5B0}" type="presOf" srcId="{725CD319-2843-4CEC-A2A4-141276D91B60}" destId="{8A84EB0A-A6C8-43C9-8222-7C114339785D}" srcOrd="0" destOrd="0" presId="urn:microsoft.com/office/officeart/2008/layout/CircleAccentTimeline"/>
    <dgm:cxn modelId="{2237B87F-B5F0-40B4-8286-1E63CCAAFF82}" srcId="{18346960-EEC7-4DCB-B72C-D0D1DAEC760E}" destId="{9F5FAEAA-679B-4B74-888A-9BA1E7729FA2}" srcOrd="6" destOrd="0" parTransId="{4DAA950E-082E-45BF-B99C-6397030D4607}" sibTransId="{E5C95B8D-A695-41D8-BA00-580F07CECBB2}"/>
    <dgm:cxn modelId="{CB8B908D-EB4F-4571-A8F4-087445E86AFF}" srcId="{18346960-EEC7-4DCB-B72C-D0D1DAEC760E}" destId="{1E34FA80-79B6-4759-88B1-11D109E3DCDB}" srcOrd="12" destOrd="0" parTransId="{DDDD8A88-4454-4278-9EEC-C55B38C0CDBF}" sibTransId="{A162A0F6-B72F-4CF5-9C04-97E27508D731}"/>
    <dgm:cxn modelId="{29FCDE90-1464-475B-843B-73AA96627331}" srcId="{18346960-EEC7-4DCB-B72C-D0D1DAEC760E}" destId="{D17CC2B5-3139-4874-9295-15734B6160F1}" srcOrd="3" destOrd="0" parTransId="{7750D615-6F79-4AD0-9CC0-518179064E3D}" sibTransId="{0DA58DB1-04D0-4957-9011-53E7CD93A63A}"/>
    <dgm:cxn modelId="{371F7A91-B970-45C3-8000-9EBDFDFBA23B}" type="presOf" srcId="{9B886D3A-2322-4A3F-A09B-1A770DB4D93A}" destId="{5B9EDB76-B463-4D0D-9E1B-E84A65F3CA7E}" srcOrd="0" destOrd="0" presId="urn:microsoft.com/office/officeart/2008/layout/CircleAccentTimeline"/>
    <dgm:cxn modelId="{76CFE199-88BD-4DDB-B93C-78A597BE781D}" type="presOf" srcId="{1E34FA80-79B6-4759-88B1-11D109E3DCDB}" destId="{3769EF28-C7F4-43F4-8427-C03E47B9CD3D}" srcOrd="0" destOrd="0" presId="urn:microsoft.com/office/officeart/2008/layout/CircleAccentTimeline"/>
    <dgm:cxn modelId="{D633429C-9239-4271-AD34-77E41346A29B}" srcId="{18346960-EEC7-4DCB-B72C-D0D1DAEC760E}" destId="{71D2DAF2-93F8-4308-A40B-F76FBA116CA7}" srcOrd="10" destOrd="0" parTransId="{562E28DF-CF44-4ADC-8D0D-FF43D06E3277}" sibTransId="{D782A71C-A8D7-4688-BED1-A845A051F183}"/>
    <dgm:cxn modelId="{4A849F9D-B462-4D8E-AA1F-FD4E14FD7FF8}" srcId="{BC0F3969-EDAC-45E1-B44B-67A4B1172518}" destId="{693D7B48-0B25-4884-A7FB-843354BB487E}" srcOrd="1" destOrd="0" parTransId="{B3DF94E4-E1A7-4CB3-B9A8-118DF0853DBD}" sibTransId="{3685DB82-60E6-424B-ADFE-5DBDC551A311}"/>
    <dgm:cxn modelId="{53D620AB-D180-4886-857F-0B82ED56BE05}" type="presOf" srcId="{BC0F3969-EDAC-45E1-B44B-67A4B1172518}" destId="{F50C3262-90C4-4D04-950B-410F34807EDE}" srcOrd="0" destOrd="0" presId="urn:microsoft.com/office/officeart/2008/layout/CircleAccentTimeline"/>
    <dgm:cxn modelId="{BC0FB7AC-57F4-4531-8FF5-3DD1461C6C24}" srcId="{18346960-EEC7-4DCB-B72C-D0D1DAEC760E}" destId="{61933183-B7E0-4AE2-A9AB-6B9847ED31C7}" srcOrd="5" destOrd="0" parTransId="{6B699B13-4627-4C49-A50A-F3D6C7FCE3CE}" sibTransId="{E62D04A2-8542-4858-95BC-86AAD2454CC7}"/>
    <dgm:cxn modelId="{5ACB13AE-048A-4175-B815-32153D657348}" srcId="{18346960-EEC7-4DCB-B72C-D0D1DAEC760E}" destId="{A0C449BD-C987-4CE7-83AE-AA4466BB6318}" srcOrd="14" destOrd="0" parTransId="{C013407A-35DE-408C-A935-530C70352F12}" sibTransId="{24EFDED3-339A-4644-B4A0-84A6FB2B213D}"/>
    <dgm:cxn modelId="{CB96B3B0-D921-4335-884C-682EEFDAFB95}" srcId="{18346960-EEC7-4DCB-B72C-D0D1DAEC760E}" destId="{23747D34-E343-42A6-863D-B98B52D03976}" srcOrd="2" destOrd="0" parTransId="{2F888C02-A1FD-4C43-85CA-274A59E47F29}" sibTransId="{4667039D-52A9-4154-8E2D-56EFE6ED4994}"/>
    <dgm:cxn modelId="{28F508B9-EE69-49E9-A179-CCC9728E773A}" type="presOf" srcId="{AABF3148-74A0-43BE-9B13-730B43FED0D3}" destId="{5D248D6D-4523-4F3E-8C37-3579F171F1BF}" srcOrd="0" destOrd="0" presId="urn:microsoft.com/office/officeart/2008/layout/CircleAccentTimeline"/>
    <dgm:cxn modelId="{D0F98FC3-D61A-4E09-8C46-692C6E2EE2BA}" srcId="{BC0F3969-EDAC-45E1-B44B-67A4B1172518}" destId="{569A3A0C-EA75-4A2A-AEAB-D31CB46CBA24}" srcOrd="7" destOrd="0" parTransId="{B07AD7CA-126C-47F3-A4A9-0A5D832DD29E}" sibTransId="{A340C8B1-D142-4144-B18A-33B02E661FCD}"/>
    <dgm:cxn modelId="{F35FFDC4-CCE6-4E9A-B971-C0B5D514B2AA}" type="presOf" srcId="{95C18CA7-2B75-4AF6-991E-0F23B5534BAC}" destId="{24BA2C03-F5B7-4515-A3A4-CE11EF6A85CA}" srcOrd="0" destOrd="0" presId="urn:microsoft.com/office/officeart/2008/layout/CircleAccentTimeline"/>
    <dgm:cxn modelId="{2E2973CB-3736-4999-83A7-AFB5843538C3}" type="presOf" srcId="{26680AEB-E805-4743-871E-8C4D37CDE153}" destId="{FDC2B2E0-AE82-49FE-BD2B-5FCAEF720261}" srcOrd="0" destOrd="0" presId="urn:microsoft.com/office/officeart/2008/layout/CircleAccentTimeline"/>
    <dgm:cxn modelId="{320EDED1-CC5F-4F28-A3F0-9D324EA383C5}" type="presOf" srcId="{4645275C-5089-46A6-9018-74B7B20301D8}" destId="{51DD6874-5A62-4ED1-A87A-E89D90470D72}" srcOrd="0" destOrd="0" presId="urn:microsoft.com/office/officeart/2008/layout/CircleAccentTimeline"/>
    <dgm:cxn modelId="{8E07A1D8-30BD-4363-AF10-33B761E5F82D}" srcId="{18346960-EEC7-4DCB-B72C-D0D1DAEC760E}" destId="{26680AEB-E805-4743-871E-8C4D37CDE153}" srcOrd="0" destOrd="0" parTransId="{79CD2046-302A-4C0B-9D27-B8939DF1EBE6}" sibTransId="{4D692666-722F-4AC2-A394-5D349C89DD96}"/>
    <dgm:cxn modelId="{FA6925E0-79CC-4AF2-B203-7DF6615BFD29}" srcId="{18346960-EEC7-4DCB-B72C-D0D1DAEC760E}" destId="{48F9CF35-241C-4BCA-A5DB-D6DD6CBF024F}" srcOrd="4" destOrd="0" parTransId="{E4917331-9634-4B92-8FD5-1C03C061CEF5}" sibTransId="{944D631F-5D2C-4792-9F2B-A413A250AB01}"/>
    <dgm:cxn modelId="{B8F897E4-2394-44FD-92B7-6827AC828A44}" srcId="{BC0F3969-EDAC-45E1-B44B-67A4B1172518}" destId="{EF39CF75-7EC8-47E4-8B3C-1FC6D40A3B2C}" srcOrd="3" destOrd="0" parTransId="{16884E15-A748-4F69-AAE9-4E8B38DF9C43}" sibTransId="{52758993-6E49-427F-A61C-DD50AED316C8}"/>
    <dgm:cxn modelId="{A4D6DAEA-194D-4EE9-A57D-46FD0F493256}" type="presOf" srcId="{17A1AF6A-3723-4234-85EA-87AA685B786F}" destId="{97AFDF42-3E7F-457C-BE89-C2302E4CDB55}" srcOrd="0" destOrd="0" presId="urn:microsoft.com/office/officeart/2008/layout/CircleAccentTimeline"/>
    <dgm:cxn modelId="{A6E9E1ED-8C25-4CD9-BCDF-299295913B10}" type="presOf" srcId="{D17CC2B5-3139-4874-9295-15734B6160F1}" destId="{C6E5F628-2432-42FC-8478-6429F4B28C00}" srcOrd="0" destOrd="0" presId="urn:microsoft.com/office/officeart/2008/layout/CircleAccentTimeline"/>
    <dgm:cxn modelId="{79A8F5EE-822B-4248-B46C-982739B6A1FE}" srcId="{18346960-EEC7-4DCB-B72C-D0D1DAEC760E}" destId="{95C18CA7-2B75-4AF6-991E-0F23B5534BAC}" srcOrd="9" destOrd="0" parTransId="{5FE9A527-4249-42E2-825A-4138F8CB858C}" sibTransId="{0F450014-F322-492B-8771-2521728FB5DD}"/>
    <dgm:cxn modelId="{B15255F0-96A4-4F69-A7D2-50A20476CB3F}" srcId="{9312B0E7-16A4-45C9-8465-99B4E1A84554}" destId="{BC0F3969-EDAC-45E1-B44B-67A4B1172518}" srcOrd="1" destOrd="0" parTransId="{CFD347E9-87E1-4E39-B473-CAC0FFF39BD0}" sibTransId="{2106F662-683F-42D7-BEDE-D7A1909F1DFF}"/>
    <dgm:cxn modelId="{D38054F1-12B2-4C6F-A83F-1B79EE929983}" type="presOf" srcId="{569A3A0C-EA75-4A2A-AEAB-D31CB46CBA24}" destId="{415FD3B3-4363-459B-8DC6-8D6B7EB4BEEE}" srcOrd="0" destOrd="0" presId="urn:microsoft.com/office/officeart/2008/layout/CircleAccentTimeline"/>
    <dgm:cxn modelId="{79B85DF2-BB0C-48CF-810F-AF045C73A926}" type="presOf" srcId="{A1752D59-A38C-42ED-9636-C902310CDB85}" destId="{1287F5AD-3CCB-4726-877B-8E8AE25995BF}" srcOrd="0" destOrd="0" presId="urn:microsoft.com/office/officeart/2008/layout/CircleAccentTimeline"/>
    <dgm:cxn modelId="{DC93AAF2-2233-4DC7-B27E-FEE76A30DF66}" srcId="{BC0F3969-EDAC-45E1-B44B-67A4B1172518}" destId="{324E1569-4E9D-4A94-A826-845B5E6A1841}" srcOrd="5" destOrd="0" parTransId="{68F0F46C-1548-4EB9-9F64-B512033FF7D3}" sibTransId="{539CB799-8F04-45ED-8775-C4125B5C036C}"/>
    <dgm:cxn modelId="{0A0978F3-BA1D-4FFA-9CAD-AF01B5B8AA84}" srcId="{BC0F3969-EDAC-45E1-B44B-67A4B1172518}" destId="{4645275C-5089-46A6-9018-74B7B20301D8}" srcOrd="2" destOrd="0" parTransId="{0B5280BE-D4DB-46FC-AC90-9834294E5600}" sibTransId="{F8DA5AE9-CB07-46E7-AC98-04318B37EC6B}"/>
    <dgm:cxn modelId="{8382C5F5-A467-49F5-BE69-B68FA18807BE}" srcId="{18346960-EEC7-4DCB-B72C-D0D1DAEC760E}" destId="{9B886D3A-2322-4A3F-A09B-1A770DB4D93A}" srcOrd="8" destOrd="0" parTransId="{90E37171-4A09-4A72-A9C0-A49579F615B8}" sibTransId="{653217B6-B7DD-41E0-8A86-62AE3DCCFEFC}"/>
    <dgm:cxn modelId="{AABF20A6-1C8B-4732-A0B4-B3F03AB2D350}" type="presParOf" srcId="{7E07E7D5-858B-48FD-8CAE-D8FB2EEF954A}" destId="{CDC3AA0C-4617-4A54-9746-953425E907D4}" srcOrd="0" destOrd="0" presId="urn:microsoft.com/office/officeart/2008/layout/CircleAccentTimeline"/>
    <dgm:cxn modelId="{9C5EDDCD-CE0E-49B0-80D4-DB869717D770}" type="presParOf" srcId="{CDC3AA0C-4617-4A54-9746-953425E907D4}" destId="{E0B098A8-D1FB-4DFD-85D2-556A4B1DD56C}" srcOrd="0" destOrd="0" presId="urn:microsoft.com/office/officeart/2008/layout/CircleAccentTimeline"/>
    <dgm:cxn modelId="{4669BF6F-186D-461C-A3F9-97D0A7CFDC81}" type="presParOf" srcId="{CDC3AA0C-4617-4A54-9746-953425E907D4}" destId="{04B66959-9B1F-4427-B821-DBB8425C7C51}" srcOrd="1" destOrd="0" presId="urn:microsoft.com/office/officeart/2008/layout/CircleAccentTimeline"/>
    <dgm:cxn modelId="{F29468CB-676E-4152-B3A6-BFDF87C798F0}" type="presParOf" srcId="{CDC3AA0C-4617-4A54-9746-953425E907D4}" destId="{B0066CEF-01A3-412E-9E9A-38A404DCB631}" srcOrd="2" destOrd="0" presId="urn:microsoft.com/office/officeart/2008/layout/CircleAccentTimeline"/>
    <dgm:cxn modelId="{135B0E97-2546-44FE-8DD5-A322452C895B}" type="presParOf" srcId="{7E07E7D5-858B-48FD-8CAE-D8FB2EEF954A}" destId="{F80A55FD-0E0D-4297-BB24-E3772535AB7D}" srcOrd="1" destOrd="0" presId="urn:microsoft.com/office/officeart/2008/layout/CircleAccentTimeline"/>
    <dgm:cxn modelId="{2D20FED9-7F18-47D9-A648-C36BAACA6335}" type="presParOf" srcId="{7E07E7D5-858B-48FD-8CAE-D8FB2EEF954A}" destId="{321FBA6B-5F79-430D-97D3-B09588064D9A}" srcOrd="2" destOrd="0" presId="urn:microsoft.com/office/officeart/2008/layout/CircleAccentTimeline"/>
    <dgm:cxn modelId="{3C51FAD1-2FA8-4D00-B82D-A033EA7072E6}" type="presParOf" srcId="{7E07E7D5-858B-48FD-8CAE-D8FB2EEF954A}" destId="{26D310D7-18E0-4D36-9DF7-31C7DFB584BD}" srcOrd="3" destOrd="0" presId="urn:microsoft.com/office/officeart/2008/layout/CircleAccentTimeline"/>
    <dgm:cxn modelId="{1FB9D9B5-E5A0-49F5-8923-AD08921BBAA9}" type="presParOf" srcId="{7E07E7D5-858B-48FD-8CAE-D8FB2EEF954A}" destId="{3DF818B9-863C-40A7-A84B-BE1AFFF7513A}" srcOrd="4" destOrd="0" presId="urn:microsoft.com/office/officeart/2008/layout/CircleAccentTimeline"/>
    <dgm:cxn modelId="{4564878E-6898-4C27-9A2E-53FC0B93A7D8}" type="presParOf" srcId="{3DF818B9-863C-40A7-A84B-BE1AFFF7513A}" destId="{B47FE8A0-D790-489D-A88D-5CA1E077DC24}" srcOrd="0" destOrd="0" presId="urn:microsoft.com/office/officeart/2008/layout/CircleAccentTimeline"/>
    <dgm:cxn modelId="{100599C0-2004-47C6-BFCC-5D95154A499B}" type="presParOf" srcId="{3DF818B9-863C-40A7-A84B-BE1AFFF7513A}" destId="{FDC2B2E0-AE82-49FE-BD2B-5FCAEF720261}" srcOrd="1" destOrd="0" presId="urn:microsoft.com/office/officeart/2008/layout/CircleAccentTimeline"/>
    <dgm:cxn modelId="{063200F1-0BE2-4B26-9F4E-F11B0A20ED2B}" type="presParOf" srcId="{3DF818B9-863C-40A7-A84B-BE1AFFF7513A}" destId="{F7B91F4A-AB04-4084-BF52-5E5C68AFAB36}" srcOrd="2" destOrd="0" presId="urn:microsoft.com/office/officeart/2008/layout/CircleAccentTimeline"/>
    <dgm:cxn modelId="{6ADB540F-351B-42AB-B2B1-0D35C008F742}" type="presParOf" srcId="{7E07E7D5-858B-48FD-8CAE-D8FB2EEF954A}" destId="{27704EFE-5B58-4E83-BBA1-4F2DED04DCAA}" srcOrd="5" destOrd="0" presId="urn:microsoft.com/office/officeart/2008/layout/CircleAccentTimeline"/>
    <dgm:cxn modelId="{B50670A2-B8B7-402E-9C31-77C546F9801B}" type="presParOf" srcId="{7E07E7D5-858B-48FD-8CAE-D8FB2EEF954A}" destId="{2ABAB571-BE08-434A-8041-9EBB30B857E0}" srcOrd="6" destOrd="0" presId="urn:microsoft.com/office/officeart/2008/layout/CircleAccentTimeline"/>
    <dgm:cxn modelId="{CEB21CAD-3E3A-4EEF-8FE7-E8B8042B010B}" type="presParOf" srcId="{7E07E7D5-858B-48FD-8CAE-D8FB2EEF954A}" destId="{3E69B1A2-D968-468B-99CA-72F282ED6FC8}" srcOrd="7" destOrd="0" presId="urn:microsoft.com/office/officeart/2008/layout/CircleAccentTimeline"/>
    <dgm:cxn modelId="{E62A8EA4-2A52-451D-9E9A-426EFE04DEFA}" type="presParOf" srcId="{7E07E7D5-858B-48FD-8CAE-D8FB2EEF954A}" destId="{E243A66A-494A-4E0F-863C-F53A44A60607}" srcOrd="8" destOrd="0" presId="urn:microsoft.com/office/officeart/2008/layout/CircleAccentTimeline"/>
    <dgm:cxn modelId="{799962FD-0B3B-4292-A88A-80568DC888C8}" type="presParOf" srcId="{E243A66A-494A-4E0F-863C-F53A44A60607}" destId="{9FEE6BA8-7164-436A-9B4E-4621E6562E65}" srcOrd="0" destOrd="0" presId="urn:microsoft.com/office/officeart/2008/layout/CircleAccentTimeline"/>
    <dgm:cxn modelId="{745E0DDB-6252-45AE-9AD7-12D92FF51E17}" type="presParOf" srcId="{E243A66A-494A-4E0F-863C-F53A44A60607}" destId="{7711EDF6-D102-4E56-9D44-BFD53B19EAE7}" srcOrd="1" destOrd="0" presId="urn:microsoft.com/office/officeart/2008/layout/CircleAccentTimeline"/>
    <dgm:cxn modelId="{94994638-E164-4E95-B3A8-AF71BBB59050}" type="presParOf" srcId="{E243A66A-494A-4E0F-863C-F53A44A60607}" destId="{0797CC4E-DED7-41ED-90C7-BBDE7EE91C5F}" srcOrd="2" destOrd="0" presId="urn:microsoft.com/office/officeart/2008/layout/CircleAccentTimeline"/>
    <dgm:cxn modelId="{2E4A5909-5ABC-40AD-B60B-4D9E4847354D}" type="presParOf" srcId="{7E07E7D5-858B-48FD-8CAE-D8FB2EEF954A}" destId="{2C74E64A-EB96-44D9-A2A5-602A75E26375}" srcOrd="9" destOrd="0" presId="urn:microsoft.com/office/officeart/2008/layout/CircleAccentTimeline"/>
    <dgm:cxn modelId="{803AE0FE-08AB-4678-963E-3381BEEC2747}" type="presParOf" srcId="{7E07E7D5-858B-48FD-8CAE-D8FB2EEF954A}" destId="{92224AB8-8AF5-435B-885B-C1174D225FF8}" srcOrd="10" destOrd="0" presId="urn:microsoft.com/office/officeart/2008/layout/CircleAccentTimeline"/>
    <dgm:cxn modelId="{CDEB3E76-44AF-497F-A612-CB2139D8894B}" type="presParOf" srcId="{7E07E7D5-858B-48FD-8CAE-D8FB2EEF954A}" destId="{FEB93150-9789-40AF-8BF4-FA32381A26F7}" srcOrd="11" destOrd="0" presId="urn:microsoft.com/office/officeart/2008/layout/CircleAccentTimeline"/>
    <dgm:cxn modelId="{7EEFD68B-FFF3-4D43-9985-F414FA2DF447}" type="presParOf" srcId="{7E07E7D5-858B-48FD-8CAE-D8FB2EEF954A}" destId="{49AD8392-028E-4F29-BFBC-52D2ED191D36}" srcOrd="12" destOrd="0" presId="urn:microsoft.com/office/officeart/2008/layout/CircleAccentTimeline"/>
    <dgm:cxn modelId="{8171EE41-968D-43F4-8E5C-5DFC9F65FF36}" type="presParOf" srcId="{49AD8392-028E-4F29-BFBC-52D2ED191D36}" destId="{9B29B7B5-3686-4E62-BC2F-8EF4C304B7A3}" srcOrd="0" destOrd="0" presId="urn:microsoft.com/office/officeart/2008/layout/CircleAccentTimeline"/>
    <dgm:cxn modelId="{AA9FF73C-22F5-471C-BB78-3A1BFBA9F0B2}" type="presParOf" srcId="{49AD8392-028E-4F29-BFBC-52D2ED191D36}" destId="{87F2D0C7-67D0-4874-AB15-DDC2183C4692}" srcOrd="1" destOrd="0" presId="urn:microsoft.com/office/officeart/2008/layout/CircleAccentTimeline"/>
    <dgm:cxn modelId="{F6CF3FAA-F0A7-4907-A745-027E479FDCD8}" type="presParOf" srcId="{49AD8392-028E-4F29-BFBC-52D2ED191D36}" destId="{E3DB0163-15FC-4803-83B5-7F3F1412EC0A}" srcOrd="2" destOrd="0" presId="urn:microsoft.com/office/officeart/2008/layout/CircleAccentTimeline"/>
    <dgm:cxn modelId="{8A6C5415-FF4F-4450-8E6A-E1A911E70924}" type="presParOf" srcId="{7E07E7D5-858B-48FD-8CAE-D8FB2EEF954A}" destId="{410EA97A-5B5B-4947-ACD3-214CA93D6759}" srcOrd="13" destOrd="0" presId="urn:microsoft.com/office/officeart/2008/layout/CircleAccentTimeline"/>
    <dgm:cxn modelId="{75E7F6B3-4F6D-44D9-AE4C-8F0E1F2D6107}" type="presParOf" srcId="{7E07E7D5-858B-48FD-8CAE-D8FB2EEF954A}" destId="{464048AB-05E3-4E27-BC80-4D6A7265D7CB}" srcOrd="14" destOrd="0" presId="urn:microsoft.com/office/officeart/2008/layout/CircleAccentTimeline"/>
    <dgm:cxn modelId="{D91E4C36-D9C8-4A79-BD26-C0C7B84FBA95}" type="presParOf" srcId="{7E07E7D5-858B-48FD-8CAE-D8FB2EEF954A}" destId="{CEDE4577-B26A-4196-B9E2-51E2090C9FAD}" srcOrd="15" destOrd="0" presId="urn:microsoft.com/office/officeart/2008/layout/CircleAccentTimeline"/>
    <dgm:cxn modelId="{992A812F-6343-4405-A5A6-713CFE02745C}" type="presParOf" srcId="{7E07E7D5-858B-48FD-8CAE-D8FB2EEF954A}" destId="{FBF40639-E3E3-4675-9775-FC5C7B376E38}" srcOrd="16" destOrd="0" presId="urn:microsoft.com/office/officeart/2008/layout/CircleAccentTimeline"/>
    <dgm:cxn modelId="{56E36713-F93E-4765-937F-3326E5EDB7A9}" type="presParOf" srcId="{FBF40639-E3E3-4675-9775-FC5C7B376E38}" destId="{61D49AB9-D5F8-4B4F-B631-3ACC3E7B7584}" srcOrd="0" destOrd="0" presId="urn:microsoft.com/office/officeart/2008/layout/CircleAccentTimeline"/>
    <dgm:cxn modelId="{ED523F5A-722A-4562-BC6B-9943E45505C5}" type="presParOf" srcId="{FBF40639-E3E3-4675-9775-FC5C7B376E38}" destId="{C6E5F628-2432-42FC-8478-6429F4B28C00}" srcOrd="1" destOrd="0" presId="urn:microsoft.com/office/officeart/2008/layout/CircleAccentTimeline"/>
    <dgm:cxn modelId="{E4024658-84DE-449D-9376-1B74D5B24C92}" type="presParOf" srcId="{FBF40639-E3E3-4675-9775-FC5C7B376E38}" destId="{B50E7DC2-6D56-4597-B02F-9B18B9831600}" srcOrd="2" destOrd="0" presId="urn:microsoft.com/office/officeart/2008/layout/CircleAccentTimeline"/>
    <dgm:cxn modelId="{74DFF8C2-E1B8-4B8C-A8E6-7EB4A7E41BED}" type="presParOf" srcId="{7E07E7D5-858B-48FD-8CAE-D8FB2EEF954A}" destId="{54E13268-6BF3-444D-BF6A-282ABAF017D1}" srcOrd="17" destOrd="0" presId="urn:microsoft.com/office/officeart/2008/layout/CircleAccentTimeline"/>
    <dgm:cxn modelId="{2F335D69-56B1-4F55-8910-75E245AACC90}" type="presParOf" srcId="{7E07E7D5-858B-48FD-8CAE-D8FB2EEF954A}" destId="{0E656494-54F7-48D7-A4C2-B9A3268DE684}" srcOrd="18" destOrd="0" presId="urn:microsoft.com/office/officeart/2008/layout/CircleAccentTimeline"/>
    <dgm:cxn modelId="{52B78AFD-6E51-4DC2-BA80-F193BB3C0D5A}" type="presParOf" srcId="{7E07E7D5-858B-48FD-8CAE-D8FB2EEF954A}" destId="{87FEB168-43F0-4347-9001-9E8055FE23D8}" srcOrd="19" destOrd="0" presId="urn:microsoft.com/office/officeart/2008/layout/CircleAccentTimeline"/>
    <dgm:cxn modelId="{10D5D20C-B868-4740-90C8-F6D5A3944CA2}" type="presParOf" srcId="{7E07E7D5-858B-48FD-8CAE-D8FB2EEF954A}" destId="{413BDCCD-AF4F-4070-BD70-C151FEB9F5D8}" srcOrd="20" destOrd="0" presId="urn:microsoft.com/office/officeart/2008/layout/CircleAccentTimeline"/>
    <dgm:cxn modelId="{EFB53829-9E5B-45C1-A079-EE7057D392F9}" type="presParOf" srcId="{413BDCCD-AF4F-4070-BD70-C151FEB9F5D8}" destId="{6E13C42D-BD91-419C-87ED-7C3E71DC258F}" srcOrd="0" destOrd="0" presId="urn:microsoft.com/office/officeart/2008/layout/CircleAccentTimeline"/>
    <dgm:cxn modelId="{25A3CB2A-E8C3-48F6-AFE4-BC66638567C4}" type="presParOf" srcId="{413BDCCD-AF4F-4070-BD70-C151FEB9F5D8}" destId="{5C89AD53-EF86-4EDB-AD1A-F3A8F1D9A5D2}" srcOrd="1" destOrd="0" presId="urn:microsoft.com/office/officeart/2008/layout/CircleAccentTimeline"/>
    <dgm:cxn modelId="{93172AD3-E90D-4F0C-A5A0-D9130676A910}" type="presParOf" srcId="{413BDCCD-AF4F-4070-BD70-C151FEB9F5D8}" destId="{87207A22-BC5B-41C8-94F3-5BD7195D902E}" srcOrd="2" destOrd="0" presId="urn:microsoft.com/office/officeart/2008/layout/CircleAccentTimeline"/>
    <dgm:cxn modelId="{48C73661-680A-4DA5-8D55-4D1CF0D290D7}" type="presParOf" srcId="{7E07E7D5-858B-48FD-8CAE-D8FB2EEF954A}" destId="{ADA65DDC-B461-425B-9A2D-A0B413C7BC4C}" srcOrd="21" destOrd="0" presId="urn:microsoft.com/office/officeart/2008/layout/CircleAccentTimeline"/>
    <dgm:cxn modelId="{CBA16758-3552-4B4D-958C-C5CB509D4DD7}" type="presParOf" srcId="{7E07E7D5-858B-48FD-8CAE-D8FB2EEF954A}" destId="{2087C8CB-3F1D-4746-BA93-78262CD49447}" srcOrd="22" destOrd="0" presId="urn:microsoft.com/office/officeart/2008/layout/CircleAccentTimeline"/>
    <dgm:cxn modelId="{0FEF7954-7272-49EC-A5A1-4C2179B7F7A1}" type="presParOf" srcId="{7E07E7D5-858B-48FD-8CAE-D8FB2EEF954A}" destId="{D85789A6-E32A-4670-BD37-3FB1782C88C0}" srcOrd="23" destOrd="0" presId="urn:microsoft.com/office/officeart/2008/layout/CircleAccentTimeline"/>
    <dgm:cxn modelId="{1682BCA1-40E9-48B4-8BA6-059CEA22E88E}" type="presParOf" srcId="{7E07E7D5-858B-48FD-8CAE-D8FB2EEF954A}" destId="{7029A5B9-8BD8-4077-A68B-3EF230507862}" srcOrd="24" destOrd="0" presId="urn:microsoft.com/office/officeart/2008/layout/CircleAccentTimeline"/>
    <dgm:cxn modelId="{D7BC4BF6-FAC5-405D-8BCB-1E88507DBEAB}" type="presParOf" srcId="{7029A5B9-8BD8-4077-A68B-3EF230507862}" destId="{923E91F1-D84F-433A-A3B1-8956009B1138}" srcOrd="0" destOrd="0" presId="urn:microsoft.com/office/officeart/2008/layout/CircleAccentTimeline"/>
    <dgm:cxn modelId="{59994F23-8B62-4240-A61E-D3D24FD2D6FD}" type="presParOf" srcId="{7029A5B9-8BD8-4077-A68B-3EF230507862}" destId="{D77A6F4F-765B-4A5E-8A15-43A4FD1A7A5D}" srcOrd="1" destOrd="0" presId="urn:microsoft.com/office/officeart/2008/layout/CircleAccentTimeline"/>
    <dgm:cxn modelId="{FB36F8BA-8037-4B29-A012-ADC929139175}" type="presParOf" srcId="{7029A5B9-8BD8-4077-A68B-3EF230507862}" destId="{F07CDE6B-2554-4B9B-B6E8-585E43C33A72}" srcOrd="2" destOrd="0" presId="urn:microsoft.com/office/officeart/2008/layout/CircleAccentTimeline"/>
    <dgm:cxn modelId="{E2188517-C2D9-4C4A-AC5E-D0371E91C514}" type="presParOf" srcId="{7E07E7D5-858B-48FD-8CAE-D8FB2EEF954A}" destId="{6B3D50E6-3649-4367-9918-F5BCA03B8BB8}" srcOrd="25" destOrd="0" presId="urn:microsoft.com/office/officeart/2008/layout/CircleAccentTimeline"/>
    <dgm:cxn modelId="{BF52E330-1D28-43F1-BEB8-3AE30B358F9E}" type="presParOf" srcId="{7E07E7D5-858B-48FD-8CAE-D8FB2EEF954A}" destId="{CB844659-8467-4A2D-9239-E750FCE269E0}" srcOrd="26" destOrd="0" presId="urn:microsoft.com/office/officeart/2008/layout/CircleAccentTimeline"/>
    <dgm:cxn modelId="{9B4041EA-F266-471E-AB87-90BED600C96C}" type="presParOf" srcId="{7E07E7D5-858B-48FD-8CAE-D8FB2EEF954A}" destId="{05256611-4334-4EC0-9FF6-198E59375923}" srcOrd="27" destOrd="0" presId="urn:microsoft.com/office/officeart/2008/layout/CircleAccentTimeline"/>
    <dgm:cxn modelId="{C001864A-84A6-45E8-8F63-7D834E5F25F6}" type="presParOf" srcId="{7E07E7D5-858B-48FD-8CAE-D8FB2EEF954A}" destId="{415C5F57-2963-48F7-B1FA-3365B72DDC49}" srcOrd="28" destOrd="0" presId="urn:microsoft.com/office/officeart/2008/layout/CircleAccentTimeline"/>
    <dgm:cxn modelId="{3E91B8E2-6F59-45F9-BC71-4E145578EF21}" type="presParOf" srcId="{415C5F57-2963-48F7-B1FA-3365B72DDC49}" destId="{6409CE8F-7D88-4DA6-B5AA-2BEF9E7EA92F}" srcOrd="0" destOrd="0" presId="urn:microsoft.com/office/officeart/2008/layout/CircleAccentTimeline"/>
    <dgm:cxn modelId="{55421A89-5C81-4142-BD3F-EB84C7C44470}" type="presParOf" srcId="{415C5F57-2963-48F7-B1FA-3365B72DDC49}" destId="{78614176-DF9D-4E98-A93F-81B4B8F04C85}" srcOrd="1" destOrd="0" presId="urn:microsoft.com/office/officeart/2008/layout/CircleAccentTimeline"/>
    <dgm:cxn modelId="{1B1E0F00-962B-4D00-9E26-190170FC3D4C}" type="presParOf" srcId="{415C5F57-2963-48F7-B1FA-3365B72DDC49}" destId="{3937E335-04E8-457A-837F-5055E06DFFAC}" srcOrd="2" destOrd="0" presId="urn:microsoft.com/office/officeart/2008/layout/CircleAccentTimeline"/>
    <dgm:cxn modelId="{660C1DEF-B9BF-411F-B350-5E103304B5B3}" type="presParOf" srcId="{7E07E7D5-858B-48FD-8CAE-D8FB2EEF954A}" destId="{B56CDFCE-8F3A-4DC4-940A-88652D60C5B6}" srcOrd="29" destOrd="0" presId="urn:microsoft.com/office/officeart/2008/layout/CircleAccentTimeline"/>
    <dgm:cxn modelId="{2EF60879-98D3-460C-9B9A-E8E3B25ACB83}" type="presParOf" srcId="{7E07E7D5-858B-48FD-8CAE-D8FB2EEF954A}" destId="{324947AC-C2B6-49B0-B0DD-4FA4A6A77D9D}" srcOrd="30" destOrd="0" presId="urn:microsoft.com/office/officeart/2008/layout/CircleAccentTimeline"/>
    <dgm:cxn modelId="{1E0BE3FD-6495-4189-A669-701B8E296F0D}" type="presParOf" srcId="{7E07E7D5-858B-48FD-8CAE-D8FB2EEF954A}" destId="{13EBEDFD-CB05-4CC4-9262-F1583055AEC4}" srcOrd="31" destOrd="0" presId="urn:microsoft.com/office/officeart/2008/layout/CircleAccentTimeline"/>
    <dgm:cxn modelId="{F80145EC-BA83-43EB-9632-DF993AA92ABA}" type="presParOf" srcId="{7E07E7D5-858B-48FD-8CAE-D8FB2EEF954A}" destId="{DAEDA30F-B065-4ABA-AE40-E716A9EA9CB9}" srcOrd="32" destOrd="0" presId="urn:microsoft.com/office/officeart/2008/layout/CircleAccentTimeline"/>
    <dgm:cxn modelId="{BFBF0451-F761-43B3-A3B4-F2D9B5ECF78F}" type="presParOf" srcId="{DAEDA30F-B065-4ABA-AE40-E716A9EA9CB9}" destId="{30E81E7A-18C8-49A2-BE56-E795C7C37F53}" srcOrd="0" destOrd="0" presId="urn:microsoft.com/office/officeart/2008/layout/CircleAccentTimeline"/>
    <dgm:cxn modelId="{AE6EB9E1-493F-4A57-AFDB-2B1B7EBB49CD}" type="presParOf" srcId="{DAEDA30F-B065-4ABA-AE40-E716A9EA9CB9}" destId="{1287F5AD-3CCB-4726-877B-8E8AE25995BF}" srcOrd="1" destOrd="0" presId="urn:microsoft.com/office/officeart/2008/layout/CircleAccentTimeline"/>
    <dgm:cxn modelId="{3AA65E7E-9CE0-4273-A72E-F132AA5EFEEB}" type="presParOf" srcId="{DAEDA30F-B065-4ABA-AE40-E716A9EA9CB9}" destId="{2CDBF0FF-F1BD-43BC-B0A7-1459064E1865}" srcOrd="2" destOrd="0" presId="urn:microsoft.com/office/officeart/2008/layout/CircleAccentTimeline"/>
    <dgm:cxn modelId="{0045930F-4E26-4B97-A5E6-F740C69FABE5}" type="presParOf" srcId="{7E07E7D5-858B-48FD-8CAE-D8FB2EEF954A}" destId="{EAC0C344-6B40-4104-BD02-A8B126C86025}" srcOrd="33" destOrd="0" presId="urn:microsoft.com/office/officeart/2008/layout/CircleAccentTimeline"/>
    <dgm:cxn modelId="{979B1EFB-6310-4DA2-BF1C-3BF63A7D3ECB}" type="presParOf" srcId="{7E07E7D5-858B-48FD-8CAE-D8FB2EEF954A}" destId="{6A9EA0F6-0098-4274-BD43-D3FBD3375339}" srcOrd="34" destOrd="0" presId="urn:microsoft.com/office/officeart/2008/layout/CircleAccentTimeline"/>
    <dgm:cxn modelId="{53A9BDCF-3883-4225-8A13-00F4799E0D97}" type="presParOf" srcId="{7E07E7D5-858B-48FD-8CAE-D8FB2EEF954A}" destId="{3423BA77-8B23-4BD3-BEB2-8D8209AA35D2}" srcOrd="35" destOrd="0" presId="urn:microsoft.com/office/officeart/2008/layout/CircleAccentTimeline"/>
    <dgm:cxn modelId="{9BFBC873-EA86-4F19-82B9-F64FCE5A124C}" type="presParOf" srcId="{7E07E7D5-858B-48FD-8CAE-D8FB2EEF954A}" destId="{3021B1C8-A659-4433-9B6F-6D737E6402B3}" srcOrd="36" destOrd="0" presId="urn:microsoft.com/office/officeart/2008/layout/CircleAccentTimeline"/>
    <dgm:cxn modelId="{B8DB9FA6-A402-4B46-8D95-F9EAD4554D18}" type="presParOf" srcId="{3021B1C8-A659-4433-9B6F-6D737E6402B3}" destId="{8B5E44DD-340C-4735-808A-7FDA2B2534EF}" srcOrd="0" destOrd="0" presId="urn:microsoft.com/office/officeart/2008/layout/CircleAccentTimeline"/>
    <dgm:cxn modelId="{DFEE836C-C542-4793-AD5D-2B1DF90CFA83}" type="presParOf" srcId="{3021B1C8-A659-4433-9B6F-6D737E6402B3}" destId="{5B9EDB76-B463-4D0D-9E1B-E84A65F3CA7E}" srcOrd="1" destOrd="0" presId="urn:microsoft.com/office/officeart/2008/layout/CircleAccentTimeline"/>
    <dgm:cxn modelId="{B22249EE-E334-4818-8F92-41BA948BD48B}" type="presParOf" srcId="{3021B1C8-A659-4433-9B6F-6D737E6402B3}" destId="{2452D8B0-C432-4FDE-92D8-9CDD74A1F50C}" srcOrd="2" destOrd="0" presId="urn:microsoft.com/office/officeart/2008/layout/CircleAccentTimeline"/>
    <dgm:cxn modelId="{939484EB-D3E9-44FC-AD86-C09575553B04}" type="presParOf" srcId="{7E07E7D5-858B-48FD-8CAE-D8FB2EEF954A}" destId="{552B49FB-DBB4-4048-AEA2-D289528CED82}" srcOrd="37" destOrd="0" presId="urn:microsoft.com/office/officeart/2008/layout/CircleAccentTimeline"/>
    <dgm:cxn modelId="{7AA6F59F-1572-48C0-9CBF-A086E7C61BA9}" type="presParOf" srcId="{7E07E7D5-858B-48FD-8CAE-D8FB2EEF954A}" destId="{67FDCE34-515B-454C-A495-1647F6B14DAB}" srcOrd="38" destOrd="0" presId="urn:microsoft.com/office/officeart/2008/layout/CircleAccentTimeline"/>
    <dgm:cxn modelId="{40AAA28A-003A-4962-A500-C96120B00D0A}" type="presParOf" srcId="{7E07E7D5-858B-48FD-8CAE-D8FB2EEF954A}" destId="{64103702-1548-45C8-85FD-C6809DD86EE4}" srcOrd="39" destOrd="0" presId="urn:microsoft.com/office/officeart/2008/layout/CircleAccentTimeline"/>
    <dgm:cxn modelId="{3F0FA287-5E9D-4497-B168-3D925C5585D1}" type="presParOf" srcId="{7E07E7D5-858B-48FD-8CAE-D8FB2EEF954A}" destId="{35A987FD-CE8E-457F-A200-EBF81BFDC9E3}" srcOrd="40" destOrd="0" presId="urn:microsoft.com/office/officeart/2008/layout/CircleAccentTimeline"/>
    <dgm:cxn modelId="{39A7342C-89B3-443D-9E43-5AE24DBB8684}" type="presParOf" srcId="{35A987FD-CE8E-457F-A200-EBF81BFDC9E3}" destId="{96E4B1FB-3C13-4904-9C2E-8A1C32FFB470}" srcOrd="0" destOrd="0" presId="urn:microsoft.com/office/officeart/2008/layout/CircleAccentTimeline"/>
    <dgm:cxn modelId="{54E54F78-3214-4349-B196-ADB7FFB3D993}" type="presParOf" srcId="{35A987FD-CE8E-457F-A200-EBF81BFDC9E3}" destId="{24BA2C03-F5B7-4515-A3A4-CE11EF6A85CA}" srcOrd="1" destOrd="0" presId="urn:microsoft.com/office/officeart/2008/layout/CircleAccentTimeline"/>
    <dgm:cxn modelId="{A4CDE3AD-82A9-4D68-96C2-794B4AC05C64}" type="presParOf" srcId="{35A987FD-CE8E-457F-A200-EBF81BFDC9E3}" destId="{9067AED8-51AA-4E6D-BA41-03660842E8A7}" srcOrd="2" destOrd="0" presId="urn:microsoft.com/office/officeart/2008/layout/CircleAccentTimeline"/>
    <dgm:cxn modelId="{8BD65F47-7EA9-4A09-BDD7-3C2D29AE6F2B}" type="presParOf" srcId="{7E07E7D5-858B-48FD-8CAE-D8FB2EEF954A}" destId="{B954B2EA-9845-47FE-8EBD-5BB39A95F48F}" srcOrd="41" destOrd="0" presId="urn:microsoft.com/office/officeart/2008/layout/CircleAccentTimeline"/>
    <dgm:cxn modelId="{2B568F5F-87B8-4F94-913D-B3035A39E168}" type="presParOf" srcId="{7E07E7D5-858B-48FD-8CAE-D8FB2EEF954A}" destId="{C8CB0543-952C-4F0A-895B-131A6BE9EEAF}" srcOrd="42" destOrd="0" presId="urn:microsoft.com/office/officeart/2008/layout/CircleAccentTimeline"/>
    <dgm:cxn modelId="{685DB6A5-DFB0-444C-BED0-8447A5A30146}" type="presParOf" srcId="{7E07E7D5-858B-48FD-8CAE-D8FB2EEF954A}" destId="{28853CDC-F40D-4DE8-BC10-6E6A9DD4435B}" srcOrd="43" destOrd="0" presId="urn:microsoft.com/office/officeart/2008/layout/CircleAccentTimeline"/>
    <dgm:cxn modelId="{FE9D0E46-F830-4746-AE23-2CE3EEA5BF03}" type="presParOf" srcId="{7E07E7D5-858B-48FD-8CAE-D8FB2EEF954A}" destId="{541C88D0-E43B-40D9-A7A3-2EA4DC2E2F06}" srcOrd="44" destOrd="0" presId="urn:microsoft.com/office/officeart/2008/layout/CircleAccentTimeline"/>
    <dgm:cxn modelId="{9CC5D87F-7DE1-4CDE-BF23-CA0D4BF94C12}" type="presParOf" srcId="{541C88D0-E43B-40D9-A7A3-2EA4DC2E2F06}" destId="{FBD270F0-C9D1-4683-A1C9-F36D5C5F5206}" srcOrd="0" destOrd="0" presId="urn:microsoft.com/office/officeart/2008/layout/CircleAccentTimeline"/>
    <dgm:cxn modelId="{A37D2D7D-1ABD-485F-9A58-F0C6B40D06DA}" type="presParOf" srcId="{541C88D0-E43B-40D9-A7A3-2EA4DC2E2F06}" destId="{DEA6255C-6F7B-471B-9476-DC2C20F58CE4}" srcOrd="1" destOrd="0" presId="urn:microsoft.com/office/officeart/2008/layout/CircleAccentTimeline"/>
    <dgm:cxn modelId="{EB75887E-8E17-480B-A857-49E1CB154B5C}" type="presParOf" srcId="{541C88D0-E43B-40D9-A7A3-2EA4DC2E2F06}" destId="{488A849C-3516-4306-884E-54D7ABA10311}" srcOrd="2" destOrd="0" presId="urn:microsoft.com/office/officeart/2008/layout/CircleAccentTimeline"/>
    <dgm:cxn modelId="{42E8D23C-BC63-44C5-981A-697DA51AB9CC}" type="presParOf" srcId="{7E07E7D5-858B-48FD-8CAE-D8FB2EEF954A}" destId="{8BA7EC6F-4AEC-49B3-80B3-F6AF2E3D61E9}" srcOrd="45" destOrd="0" presId="urn:microsoft.com/office/officeart/2008/layout/CircleAccentTimeline"/>
    <dgm:cxn modelId="{CAE93EEF-0013-443A-A655-E533DBBE670B}" type="presParOf" srcId="{7E07E7D5-858B-48FD-8CAE-D8FB2EEF954A}" destId="{198EE15E-AFE5-4A8B-BF0F-15A462A01E6A}" srcOrd="46" destOrd="0" presId="urn:microsoft.com/office/officeart/2008/layout/CircleAccentTimeline"/>
    <dgm:cxn modelId="{D5663DEC-4EB3-40D8-A4A5-8FA8BAD327EF}" type="presParOf" srcId="{7E07E7D5-858B-48FD-8CAE-D8FB2EEF954A}" destId="{2108518D-7FD9-4B23-A24B-CFB2EF6EFDB9}" srcOrd="47" destOrd="0" presId="urn:microsoft.com/office/officeart/2008/layout/CircleAccentTimeline"/>
    <dgm:cxn modelId="{4EF4BE47-B1E9-42D4-B396-F320E2EEC34D}" type="presParOf" srcId="{7E07E7D5-858B-48FD-8CAE-D8FB2EEF954A}" destId="{467686D2-FEEA-4120-954E-40B0253F6F38}" srcOrd="48" destOrd="0" presId="urn:microsoft.com/office/officeart/2008/layout/CircleAccentTimeline"/>
    <dgm:cxn modelId="{42661806-83A4-44A1-ABC7-3108AC3B4BBD}" type="presParOf" srcId="{467686D2-FEEA-4120-954E-40B0253F6F38}" destId="{CFC29840-B38E-42D6-92F2-A7433DFF0985}" srcOrd="0" destOrd="0" presId="urn:microsoft.com/office/officeart/2008/layout/CircleAccentTimeline"/>
    <dgm:cxn modelId="{B1FD8928-F7A8-4E1E-88E5-BFA46895B9DF}" type="presParOf" srcId="{467686D2-FEEA-4120-954E-40B0253F6F38}" destId="{97AFDF42-3E7F-457C-BE89-C2302E4CDB55}" srcOrd="1" destOrd="0" presId="urn:microsoft.com/office/officeart/2008/layout/CircleAccentTimeline"/>
    <dgm:cxn modelId="{5694B496-D92E-460B-9196-A77D8B6EADBE}" type="presParOf" srcId="{467686D2-FEEA-4120-954E-40B0253F6F38}" destId="{30136F1C-732C-4836-8AD3-982FE8B2A443}" srcOrd="2" destOrd="0" presId="urn:microsoft.com/office/officeart/2008/layout/CircleAccentTimeline"/>
    <dgm:cxn modelId="{53A42D7A-E126-446D-8640-F9D190C0F86D}" type="presParOf" srcId="{7E07E7D5-858B-48FD-8CAE-D8FB2EEF954A}" destId="{29457AD9-9933-4B92-9F1E-72ECC056FCBA}" srcOrd="49" destOrd="0" presId="urn:microsoft.com/office/officeart/2008/layout/CircleAccentTimeline"/>
    <dgm:cxn modelId="{E4BE7535-6CF8-4D2A-BCB9-4AA826041923}" type="presParOf" srcId="{7E07E7D5-858B-48FD-8CAE-D8FB2EEF954A}" destId="{9D48CD19-E132-48E6-91DE-0AC9791A4908}" srcOrd="50" destOrd="0" presId="urn:microsoft.com/office/officeart/2008/layout/CircleAccentTimeline"/>
    <dgm:cxn modelId="{18103B3B-E45B-431C-B628-4A8BF48B2AA4}" type="presParOf" srcId="{7E07E7D5-858B-48FD-8CAE-D8FB2EEF954A}" destId="{FA3D1E89-0D3B-4AD2-A02C-504CCF07B28B}" srcOrd="51" destOrd="0" presId="urn:microsoft.com/office/officeart/2008/layout/CircleAccentTimeline"/>
    <dgm:cxn modelId="{4511023A-DAD0-43E3-99FF-45E0AEDBED57}" type="presParOf" srcId="{7E07E7D5-858B-48FD-8CAE-D8FB2EEF954A}" destId="{B0E37610-7A2C-4450-B0D7-7EF7DDAB2638}" srcOrd="52" destOrd="0" presId="urn:microsoft.com/office/officeart/2008/layout/CircleAccentTimeline"/>
    <dgm:cxn modelId="{3307ED02-1C7C-4AFF-8948-8E7656AD2665}" type="presParOf" srcId="{B0E37610-7A2C-4450-B0D7-7EF7DDAB2638}" destId="{12CDF789-CBF4-47B3-B0B9-524048AE22C9}" srcOrd="0" destOrd="0" presId="urn:microsoft.com/office/officeart/2008/layout/CircleAccentTimeline"/>
    <dgm:cxn modelId="{1C57ACF4-0A52-4499-96A8-33F8613A222F}" type="presParOf" srcId="{B0E37610-7A2C-4450-B0D7-7EF7DDAB2638}" destId="{3769EF28-C7F4-43F4-8427-C03E47B9CD3D}" srcOrd="1" destOrd="0" presId="urn:microsoft.com/office/officeart/2008/layout/CircleAccentTimeline"/>
    <dgm:cxn modelId="{52C52535-D649-4F7A-B1EE-CE2E332B12B0}" type="presParOf" srcId="{B0E37610-7A2C-4450-B0D7-7EF7DDAB2638}" destId="{3C74D420-2CB4-478C-90EA-A8E7D76E1F0D}" srcOrd="2" destOrd="0" presId="urn:microsoft.com/office/officeart/2008/layout/CircleAccentTimeline"/>
    <dgm:cxn modelId="{BF82FE56-8021-4D45-AB20-62CC563A9E5C}" type="presParOf" srcId="{7E07E7D5-858B-48FD-8CAE-D8FB2EEF954A}" destId="{295F3A07-F21F-4431-8E71-13D43D4E6BCC}" srcOrd="53" destOrd="0" presId="urn:microsoft.com/office/officeart/2008/layout/CircleAccentTimeline"/>
    <dgm:cxn modelId="{7B4CC5CD-1036-4134-A6E5-622D48799CFC}" type="presParOf" srcId="{7E07E7D5-858B-48FD-8CAE-D8FB2EEF954A}" destId="{E42A93A8-1740-429F-A0DB-610642FF2117}" srcOrd="54" destOrd="0" presId="urn:microsoft.com/office/officeart/2008/layout/CircleAccentTimeline"/>
    <dgm:cxn modelId="{3D9D679C-F6EB-4F14-BF05-00725EDF3387}" type="presParOf" srcId="{7E07E7D5-858B-48FD-8CAE-D8FB2EEF954A}" destId="{69065478-A27C-40B9-AE8C-D607B05472E9}" srcOrd="55" destOrd="0" presId="urn:microsoft.com/office/officeart/2008/layout/CircleAccentTimeline"/>
    <dgm:cxn modelId="{D2F4022A-7C4B-4E23-A144-EEBB582A06F0}" type="presParOf" srcId="{7E07E7D5-858B-48FD-8CAE-D8FB2EEF954A}" destId="{97194B85-14A0-448D-A0CB-387FA82C728F}" srcOrd="56" destOrd="0" presId="urn:microsoft.com/office/officeart/2008/layout/CircleAccentTimeline"/>
    <dgm:cxn modelId="{A0DD804C-D87E-4031-8C05-E1E764CF2D23}" type="presParOf" srcId="{97194B85-14A0-448D-A0CB-387FA82C728F}" destId="{BE33D1C5-7F23-40DE-B597-AC7CEE705BA0}" srcOrd="0" destOrd="0" presId="urn:microsoft.com/office/officeart/2008/layout/CircleAccentTimeline"/>
    <dgm:cxn modelId="{346DBE25-9E3E-46CA-A708-C7BC60EBA30A}" type="presParOf" srcId="{97194B85-14A0-448D-A0CB-387FA82C728F}" destId="{8A84EB0A-A6C8-43C9-8222-7C114339785D}" srcOrd="1" destOrd="0" presId="urn:microsoft.com/office/officeart/2008/layout/CircleAccentTimeline"/>
    <dgm:cxn modelId="{A03D6B1C-93E5-4C14-A16E-2EE85FAA0BAE}" type="presParOf" srcId="{97194B85-14A0-448D-A0CB-387FA82C728F}" destId="{ACD14CB6-8F18-4D38-AE2B-D8D10E71DE13}" srcOrd="2" destOrd="0" presId="urn:microsoft.com/office/officeart/2008/layout/CircleAccentTimeline"/>
    <dgm:cxn modelId="{AFB16DF2-B1D8-4A1A-87A2-22315624E12A}" type="presParOf" srcId="{7E07E7D5-858B-48FD-8CAE-D8FB2EEF954A}" destId="{9B09C15F-9C7D-4E2A-99E6-42F1B7DCEA57}" srcOrd="57" destOrd="0" presId="urn:microsoft.com/office/officeart/2008/layout/CircleAccentTimeline"/>
    <dgm:cxn modelId="{3DA207D2-A310-49D8-B205-D06F3AD9A501}" type="presParOf" srcId="{7E07E7D5-858B-48FD-8CAE-D8FB2EEF954A}" destId="{D8BE62A4-89A7-45ED-8D6A-FE3421FEBA0C}" srcOrd="58" destOrd="0" presId="urn:microsoft.com/office/officeart/2008/layout/CircleAccentTimeline"/>
    <dgm:cxn modelId="{4C5E6EC2-D9F1-4376-9FEA-F7B484092BAF}" type="presParOf" srcId="{7E07E7D5-858B-48FD-8CAE-D8FB2EEF954A}" destId="{0A266D1D-1103-4158-8D7A-ADD4136BEE73}" srcOrd="59" destOrd="0" presId="urn:microsoft.com/office/officeart/2008/layout/CircleAccentTimeline"/>
    <dgm:cxn modelId="{3F3C623E-62B8-4F4F-BE8D-D5882A128F20}" type="presParOf" srcId="{7E07E7D5-858B-48FD-8CAE-D8FB2EEF954A}" destId="{53602F12-70FC-4CDD-9827-A8E6F8B1D7AE}" srcOrd="60" destOrd="0" presId="urn:microsoft.com/office/officeart/2008/layout/CircleAccentTimeline"/>
    <dgm:cxn modelId="{6B410895-7C1B-459D-B144-19570EAD0987}" type="presParOf" srcId="{53602F12-70FC-4CDD-9827-A8E6F8B1D7AE}" destId="{BD7314DF-035A-4150-BF99-E4E153475F47}" srcOrd="0" destOrd="0" presId="urn:microsoft.com/office/officeart/2008/layout/CircleAccentTimeline"/>
    <dgm:cxn modelId="{FB280976-4319-41C6-8568-5C3503C4843E}" type="presParOf" srcId="{53602F12-70FC-4CDD-9827-A8E6F8B1D7AE}" destId="{B0FFE1E7-6896-4571-AE79-9DA422D02C21}" srcOrd="1" destOrd="0" presId="urn:microsoft.com/office/officeart/2008/layout/CircleAccentTimeline"/>
    <dgm:cxn modelId="{FFD80724-83AF-4933-8D73-24EF6A96FEC0}" type="presParOf" srcId="{53602F12-70FC-4CDD-9827-A8E6F8B1D7AE}" destId="{93FADBF8-41D7-427E-8365-AC340FF7D300}" srcOrd="2" destOrd="0" presId="urn:microsoft.com/office/officeart/2008/layout/CircleAccentTimeline"/>
    <dgm:cxn modelId="{3023AA43-6421-47AA-ACFB-C04E5C4D2286}" type="presParOf" srcId="{7E07E7D5-858B-48FD-8CAE-D8FB2EEF954A}" destId="{76E22090-1B3A-41E5-A10B-03137FD6A510}" srcOrd="61" destOrd="0" presId="urn:microsoft.com/office/officeart/2008/layout/CircleAccentTimeline"/>
    <dgm:cxn modelId="{1F4619D0-3E0B-45D6-A928-D2A0B2DD2181}" type="presParOf" srcId="{7E07E7D5-858B-48FD-8CAE-D8FB2EEF954A}" destId="{DE2E9474-24D3-4BC4-8752-11085F534FB8}" srcOrd="62" destOrd="0" presId="urn:microsoft.com/office/officeart/2008/layout/CircleAccentTimeline"/>
    <dgm:cxn modelId="{3A515268-C2F1-486F-8136-7C61CB167970}" type="presParOf" srcId="{7E07E7D5-858B-48FD-8CAE-D8FB2EEF954A}" destId="{F62DC880-1623-4359-BA64-557C49EF8070}" srcOrd="63" destOrd="0" presId="urn:microsoft.com/office/officeart/2008/layout/CircleAccentTimeline"/>
    <dgm:cxn modelId="{1BCB9F59-1E98-4E93-BD72-2203D91EF8DA}" type="presParOf" srcId="{F62DC880-1623-4359-BA64-557C49EF8070}" destId="{CD4DFE19-2F6B-4C5D-A580-C6408F8847CD}" srcOrd="0" destOrd="0" presId="urn:microsoft.com/office/officeart/2008/layout/CircleAccentTimeline"/>
    <dgm:cxn modelId="{92042B97-A97F-40C0-8534-5FF676FBA8D8}" type="presParOf" srcId="{F62DC880-1623-4359-BA64-557C49EF8070}" destId="{F50C3262-90C4-4D04-950B-410F34807EDE}" srcOrd="1" destOrd="0" presId="urn:microsoft.com/office/officeart/2008/layout/CircleAccentTimeline"/>
    <dgm:cxn modelId="{5F7A6569-FB0A-4953-A953-A0A31138C09A}" type="presParOf" srcId="{F62DC880-1623-4359-BA64-557C49EF8070}" destId="{3FF5C3E1-A290-4D2A-B87C-6D0E8D66BA80}" srcOrd="2" destOrd="0" presId="urn:microsoft.com/office/officeart/2008/layout/CircleAccentTimeline"/>
    <dgm:cxn modelId="{5ABD0BE0-B7B7-4997-BD0E-AE4771819F45}" type="presParOf" srcId="{7E07E7D5-858B-48FD-8CAE-D8FB2EEF954A}" destId="{3F7345AA-E644-4507-8614-34023EB9BC34}" srcOrd="64" destOrd="0" presId="urn:microsoft.com/office/officeart/2008/layout/CircleAccentTimeline"/>
    <dgm:cxn modelId="{9F3819D7-C94A-47E7-BBF6-A4DF070B53DF}" type="presParOf" srcId="{7E07E7D5-858B-48FD-8CAE-D8FB2EEF954A}" destId="{CBBB8AB4-77B3-4B79-990B-A4C48E4EBC53}" srcOrd="65" destOrd="0" presId="urn:microsoft.com/office/officeart/2008/layout/CircleAccentTimeline"/>
    <dgm:cxn modelId="{DC49DEB3-9A29-439E-810B-F217EC13A934}" type="presParOf" srcId="{7E07E7D5-858B-48FD-8CAE-D8FB2EEF954A}" destId="{6937EA28-9FEF-4F0F-8D1B-F69D794072F3}" srcOrd="66" destOrd="0" presId="urn:microsoft.com/office/officeart/2008/layout/CircleAccentTimeline"/>
    <dgm:cxn modelId="{A7528C4D-6DA2-48B2-8FB1-30C85C67EDE9}" type="presParOf" srcId="{7E07E7D5-858B-48FD-8CAE-D8FB2EEF954A}" destId="{4E5251F7-1DAD-4FB3-88CF-5DA41E645C70}" srcOrd="67" destOrd="0" presId="urn:microsoft.com/office/officeart/2008/layout/CircleAccentTimeline"/>
    <dgm:cxn modelId="{67F794F0-DD4E-4E18-8476-3930D2FDD21A}" type="presParOf" srcId="{4E5251F7-1DAD-4FB3-88CF-5DA41E645C70}" destId="{8D02EDF7-F479-4A82-99F7-B5F6E9B24874}" srcOrd="0" destOrd="0" presId="urn:microsoft.com/office/officeart/2008/layout/CircleAccentTimeline"/>
    <dgm:cxn modelId="{C2AA9C67-9103-4A21-9BF6-5E5E59FD2808}" type="presParOf" srcId="{4E5251F7-1DAD-4FB3-88CF-5DA41E645C70}" destId="{DAA1F77C-8545-4B6A-93FD-4350AB24EF8D}" srcOrd="1" destOrd="0" presId="urn:microsoft.com/office/officeart/2008/layout/CircleAccentTimeline"/>
    <dgm:cxn modelId="{55708DC5-E156-4148-98F5-F83117EEF7B0}" type="presParOf" srcId="{4E5251F7-1DAD-4FB3-88CF-5DA41E645C70}" destId="{C6963865-0A57-4A89-867A-0890BC763D60}" srcOrd="2" destOrd="0" presId="urn:microsoft.com/office/officeart/2008/layout/CircleAccentTimeline"/>
    <dgm:cxn modelId="{4BBBC753-B1ED-4AC2-A42B-4AFA413E4427}" type="presParOf" srcId="{7E07E7D5-858B-48FD-8CAE-D8FB2EEF954A}" destId="{73920AC6-F4A1-4AA6-9490-9B7E18083A33}" srcOrd="68" destOrd="0" presId="urn:microsoft.com/office/officeart/2008/layout/CircleAccentTimeline"/>
    <dgm:cxn modelId="{67CB8884-84CF-44D7-B9BD-FDD048FDF9E4}" type="presParOf" srcId="{7E07E7D5-858B-48FD-8CAE-D8FB2EEF954A}" destId="{44FA55EC-C7AB-493F-A2E9-4DF2013515E1}" srcOrd="69" destOrd="0" presId="urn:microsoft.com/office/officeart/2008/layout/CircleAccentTimeline"/>
    <dgm:cxn modelId="{EE6B40A4-0D45-4DC0-9A67-A51002C8296D}" type="presParOf" srcId="{7E07E7D5-858B-48FD-8CAE-D8FB2EEF954A}" destId="{ACCB2215-EBB6-449B-B101-54BC74D55C86}" srcOrd="70" destOrd="0" presId="urn:microsoft.com/office/officeart/2008/layout/CircleAccentTimeline"/>
    <dgm:cxn modelId="{55759BA7-B6C9-4FC9-B29C-E686783C4804}" type="presParOf" srcId="{7E07E7D5-858B-48FD-8CAE-D8FB2EEF954A}" destId="{6EBC687F-DA31-46CE-84BD-C81B63EDBD82}" srcOrd="71" destOrd="0" presId="urn:microsoft.com/office/officeart/2008/layout/CircleAccentTimeline"/>
    <dgm:cxn modelId="{5528936B-228F-4F51-BEE4-E5BCA4E3AF40}" type="presParOf" srcId="{6EBC687F-DA31-46CE-84BD-C81B63EDBD82}" destId="{44BF485B-F009-485F-8E6A-42CAC16ADC86}" srcOrd="0" destOrd="0" presId="urn:microsoft.com/office/officeart/2008/layout/CircleAccentTimeline"/>
    <dgm:cxn modelId="{B9196603-38AF-488C-BF91-3C5C78AF733B}" type="presParOf" srcId="{6EBC687F-DA31-46CE-84BD-C81B63EDBD82}" destId="{7BE932C0-CF25-4D0E-B7E1-6E1D7B3F0FF2}" srcOrd="1" destOrd="0" presId="urn:microsoft.com/office/officeart/2008/layout/CircleAccentTimeline"/>
    <dgm:cxn modelId="{3EDF4B9A-F725-4AF0-8CE9-15E6E670E496}" type="presParOf" srcId="{6EBC687F-DA31-46CE-84BD-C81B63EDBD82}" destId="{568129F1-CE4C-43E4-ABC4-A877CED1F98F}" srcOrd="2" destOrd="0" presId="urn:microsoft.com/office/officeart/2008/layout/CircleAccentTimeline"/>
    <dgm:cxn modelId="{297FA4CC-F822-4F2B-A3B7-A4FC47F9D41E}" type="presParOf" srcId="{7E07E7D5-858B-48FD-8CAE-D8FB2EEF954A}" destId="{6E5BFE5C-DF5C-4869-B7D6-4144D26769D6}" srcOrd="72" destOrd="0" presId="urn:microsoft.com/office/officeart/2008/layout/CircleAccentTimeline"/>
    <dgm:cxn modelId="{D23A16B0-41C9-4884-BFAC-5E30ED3D2CC7}" type="presParOf" srcId="{7E07E7D5-858B-48FD-8CAE-D8FB2EEF954A}" destId="{B0F8E935-A5C3-46CB-90B7-A54E9FA7A87A}" srcOrd="73" destOrd="0" presId="urn:microsoft.com/office/officeart/2008/layout/CircleAccentTimeline"/>
    <dgm:cxn modelId="{9898B7AA-1AE5-421E-BCD7-17C34455C12D}" type="presParOf" srcId="{7E07E7D5-858B-48FD-8CAE-D8FB2EEF954A}" destId="{3DCD0396-5A7F-49A2-90B3-2294F4B6A42C}" srcOrd="74" destOrd="0" presId="urn:microsoft.com/office/officeart/2008/layout/CircleAccentTimeline"/>
    <dgm:cxn modelId="{D81C22F2-26F3-4916-A99E-9CCC3EFC4048}" type="presParOf" srcId="{7E07E7D5-858B-48FD-8CAE-D8FB2EEF954A}" destId="{7A8E3D36-254F-4986-9056-D37A5405725F}" srcOrd="75" destOrd="0" presId="urn:microsoft.com/office/officeart/2008/layout/CircleAccentTimeline"/>
    <dgm:cxn modelId="{A92AC188-0A33-418A-8B13-C2D4B921E20C}" type="presParOf" srcId="{7A8E3D36-254F-4986-9056-D37A5405725F}" destId="{E0820DC8-6791-48A3-9D18-43B5BDCCF92D}" srcOrd="0" destOrd="0" presId="urn:microsoft.com/office/officeart/2008/layout/CircleAccentTimeline"/>
    <dgm:cxn modelId="{1EDD5B47-9541-46A2-AE7B-5DAFC82415A0}" type="presParOf" srcId="{7A8E3D36-254F-4986-9056-D37A5405725F}" destId="{51DD6874-5A62-4ED1-A87A-E89D90470D72}" srcOrd="1" destOrd="0" presId="urn:microsoft.com/office/officeart/2008/layout/CircleAccentTimeline"/>
    <dgm:cxn modelId="{ACA9E69D-1789-4599-83F5-001A89B38F10}" type="presParOf" srcId="{7A8E3D36-254F-4986-9056-D37A5405725F}" destId="{6DD4495D-1375-45EF-8684-B5BD257BF69F}" srcOrd="2" destOrd="0" presId="urn:microsoft.com/office/officeart/2008/layout/CircleAccentTimeline"/>
    <dgm:cxn modelId="{645EFF7C-C601-4D4E-8E56-153FB6E8FC79}" type="presParOf" srcId="{7E07E7D5-858B-48FD-8CAE-D8FB2EEF954A}" destId="{52EE4A1D-D437-4AFD-889C-104B66E329A3}" srcOrd="76" destOrd="0" presId="urn:microsoft.com/office/officeart/2008/layout/CircleAccentTimeline"/>
    <dgm:cxn modelId="{3F523AA0-6835-457C-8C00-CE4DE18A0F42}" type="presParOf" srcId="{7E07E7D5-858B-48FD-8CAE-D8FB2EEF954A}" destId="{2EB4B43E-EA9E-449B-A15B-B557F77AC0A3}" srcOrd="77" destOrd="0" presId="urn:microsoft.com/office/officeart/2008/layout/CircleAccentTimeline"/>
    <dgm:cxn modelId="{F620DCA9-6429-4AF4-951C-D9BFD5F23144}" type="presParOf" srcId="{7E07E7D5-858B-48FD-8CAE-D8FB2EEF954A}" destId="{34A60D49-7964-4DEA-9D18-D8BDDED1FEA1}" srcOrd="78" destOrd="0" presId="urn:microsoft.com/office/officeart/2008/layout/CircleAccentTimeline"/>
    <dgm:cxn modelId="{A422D2C4-4D46-4A12-A528-520F5EE8AC93}" type="presParOf" srcId="{7E07E7D5-858B-48FD-8CAE-D8FB2EEF954A}" destId="{7CA6E092-6333-4E6F-BFB3-76317007F1D4}" srcOrd="79" destOrd="0" presId="urn:microsoft.com/office/officeart/2008/layout/CircleAccentTimeline"/>
    <dgm:cxn modelId="{379F6365-85CA-42DA-8C2B-45FDD1B7F115}" type="presParOf" srcId="{7CA6E092-6333-4E6F-BFB3-76317007F1D4}" destId="{A048534A-E4C4-4A32-A630-3CEF20A00991}" srcOrd="0" destOrd="0" presId="urn:microsoft.com/office/officeart/2008/layout/CircleAccentTimeline"/>
    <dgm:cxn modelId="{46F6FCD9-C465-4D1F-8442-0BD99AD10003}" type="presParOf" srcId="{7CA6E092-6333-4E6F-BFB3-76317007F1D4}" destId="{579382F7-60D0-4E3E-BEB4-D4328BD2CE87}" srcOrd="1" destOrd="0" presId="urn:microsoft.com/office/officeart/2008/layout/CircleAccentTimeline"/>
    <dgm:cxn modelId="{6A656F5B-0768-4B32-A6D4-C28D540DAB2E}" type="presParOf" srcId="{7CA6E092-6333-4E6F-BFB3-76317007F1D4}" destId="{CBD8A14F-8B0E-41E0-8702-6530DDF00346}" srcOrd="2" destOrd="0" presId="urn:microsoft.com/office/officeart/2008/layout/CircleAccentTimeline"/>
    <dgm:cxn modelId="{901D22CD-95A0-45E5-AE74-8807214DB942}" type="presParOf" srcId="{7E07E7D5-858B-48FD-8CAE-D8FB2EEF954A}" destId="{3C611434-3440-4326-8AAC-2F80FA9B4ABC}" srcOrd="80" destOrd="0" presId="urn:microsoft.com/office/officeart/2008/layout/CircleAccentTimeline"/>
    <dgm:cxn modelId="{1EFEC638-A21C-41B5-A9EB-E59E47BAABCD}" type="presParOf" srcId="{7E07E7D5-858B-48FD-8CAE-D8FB2EEF954A}" destId="{494F6DCC-D6DC-456E-AFCB-590FF0903371}" srcOrd="81" destOrd="0" presId="urn:microsoft.com/office/officeart/2008/layout/CircleAccentTimeline"/>
    <dgm:cxn modelId="{4D282085-CE35-4BA4-962E-A9C790F2D7B3}" type="presParOf" srcId="{7E07E7D5-858B-48FD-8CAE-D8FB2EEF954A}" destId="{6DDBE080-A240-453A-BBF4-9E19BD172D15}" srcOrd="82" destOrd="0" presId="urn:microsoft.com/office/officeart/2008/layout/CircleAccentTimeline"/>
    <dgm:cxn modelId="{3C6D8E54-C960-47F7-BCC8-4EFE74DFEED5}" type="presParOf" srcId="{7E07E7D5-858B-48FD-8CAE-D8FB2EEF954A}" destId="{F27DB686-8442-4C81-A2D6-5B0A70DA38BD}" srcOrd="83" destOrd="0" presId="urn:microsoft.com/office/officeart/2008/layout/CircleAccentTimeline"/>
    <dgm:cxn modelId="{7E777E9D-438F-428C-8B22-E0C4518C0163}" type="presParOf" srcId="{F27DB686-8442-4C81-A2D6-5B0A70DA38BD}" destId="{2DB7A95A-1DB7-4D53-9889-488446CF26E4}" srcOrd="0" destOrd="0" presId="urn:microsoft.com/office/officeart/2008/layout/CircleAccentTimeline"/>
    <dgm:cxn modelId="{9D216FD9-D6C7-4B9B-9DBC-AC94E0DCBF38}" type="presParOf" srcId="{F27DB686-8442-4C81-A2D6-5B0A70DA38BD}" destId="{5D248D6D-4523-4F3E-8C37-3579F171F1BF}" srcOrd="1" destOrd="0" presId="urn:microsoft.com/office/officeart/2008/layout/CircleAccentTimeline"/>
    <dgm:cxn modelId="{6A6F606D-8C85-42B8-AB9A-916D1A5BA557}" type="presParOf" srcId="{F27DB686-8442-4C81-A2D6-5B0A70DA38BD}" destId="{F88BEF44-8773-4B3A-85D2-58855605BC6B}" srcOrd="2" destOrd="0" presId="urn:microsoft.com/office/officeart/2008/layout/CircleAccentTimeline"/>
    <dgm:cxn modelId="{B8AF1443-B4E9-459F-8FD3-35F8894261BB}" type="presParOf" srcId="{7E07E7D5-858B-48FD-8CAE-D8FB2EEF954A}" destId="{68A4ACF4-FB57-4621-AEE1-BF3EEEB79A8D}" srcOrd="84" destOrd="0" presId="urn:microsoft.com/office/officeart/2008/layout/CircleAccentTimeline"/>
    <dgm:cxn modelId="{557C29C7-A3D4-4886-BA27-8437D3066A1F}" type="presParOf" srcId="{7E07E7D5-858B-48FD-8CAE-D8FB2EEF954A}" destId="{A6577DD8-A6A1-4442-A86C-022E2945D60F}" srcOrd="85" destOrd="0" presId="urn:microsoft.com/office/officeart/2008/layout/CircleAccentTimeline"/>
    <dgm:cxn modelId="{C46A9983-B788-4048-9B86-0AE8662220BF}" type="presParOf" srcId="{7E07E7D5-858B-48FD-8CAE-D8FB2EEF954A}" destId="{8F6DA8C8-7CC7-4205-BE59-18151FE4B264}" srcOrd="86" destOrd="0" presId="urn:microsoft.com/office/officeart/2008/layout/CircleAccentTimeline"/>
    <dgm:cxn modelId="{136B1C93-044A-4F0B-93DE-66C4D2E884DB}" type="presParOf" srcId="{7E07E7D5-858B-48FD-8CAE-D8FB2EEF954A}" destId="{B8D98EDD-FCB1-48F4-9D36-D3080B73B6A6}" srcOrd="87" destOrd="0" presId="urn:microsoft.com/office/officeart/2008/layout/CircleAccentTimeline"/>
    <dgm:cxn modelId="{BF27EC33-E429-4B7E-87A0-7ADD28558108}" type="presParOf" srcId="{B8D98EDD-FCB1-48F4-9D36-D3080B73B6A6}" destId="{FF9B637B-7A0E-447F-B5CD-2BCE91715522}" srcOrd="0" destOrd="0" presId="urn:microsoft.com/office/officeart/2008/layout/CircleAccentTimeline"/>
    <dgm:cxn modelId="{E0987637-5ADC-4B61-8140-03838CB0A931}" type="presParOf" srcId="{B8D98EDD-FCB1-48F4-9D36-D3080B73B6A6}" destId="{32B2E264-B7B5-4681-8B25-DC4361B4E6B0}" srcOrd="1" destOrd="0" presId="urn:microsoft.com/office/officeart/2008/layout/CircleAccentTimeline"/>
    <dgm:cxn modelId="{54C901BB-5F7A-4ECA-B796-E0665B437230}" type="presParOf" srcId="{B8D98EDD-FCB1-48F4-9D36-D3080B73B6A6}" destId="{868AB88F-83CD-49F0-BAC3-92CF998A3667}" srcOrd="2" destOrd="0" presId="urn:microsoft.com/office/officeart/2008/layout/CircleAccentTimeline"/>
    <dgm:cxn modelId="{0D3BAAD9-3578-4410-9A24-EDFE54F7686C}" type="presParOf" srcId="{7E07E7D5-858B-48FD-8CAE-D8FB2EEF954A}" destId="{9CA42B09-F717-4862-A8F8-FDC760135D17}" srcOrd="88" destOrd="0" presId="urn:microsoft.com/office/officeart/2008/layout/CircleAccentTimeline"/>
    <dgm:cxn modelId="{A43ACE4B-7D4D-4AA7-AAFC-0D8DDD5EC22A}" type="presParOf" srcId="{7E07E7D5-858B-48FD-8CAE-D8FB2EEF954A}" destId="{8A7C8877-FDF9-4EEB-805E-A6F6D417595B}" srcOrd="89" destOrd="0" presId="urn:microsoft.com/office/officeart/2008/layout/CircleAccentTimeline"/>
    <dgm:cxn modelId="{A2788765-9B96-4473-8133-E239B3AE2C7E}" type="presParOf" srcId="{7E07E7D5-858B-48FD-8CAE-D8FB2EEF954A}" destId="{6EE65183-5522-460B-9384-D2AD91332D12}" srcOrd="90" destOrd="0" presId="urn:microsoft.com/office/officeart/2008/layout/CircleAccentTimeline"/>
    <dgm:cxn modelId="{E354394A-84D7-4312-AE8F-AC3CD9D734D8}" type="presParOf" srcId="{7E07E7D5-858B-48FD-8CAE-D8FB2EEF954A}" destId="{1DB38B93-6B75-45F2-A738-920B46FB774A}" srcOrd="91" destOrd="0" presId="urn:microsoft.com/office/officeart/2008/layout/CircleAccentTimeline"/>
    <dgm:cxn modelId="{5CBB9CD2-173C-4AA3-8C2C-763C7D825923}" type="presParOf" srcId="{1DB38B93-6B75-45F2-A738-920B46FB774A}" destId="{7D8E1F2D-14FC-4E98-A192-22B4F59C17CE}" srcOrd="0" destOrd="0" presId="urn:microsoft.com/office/officeart/2008/layout/CircleAccentTimeline"/>
    <dgm:cxn modelId="{CFD70A97-08D7-4EE8-A6E3-F143B5258AB1}" type="presParOf" srcId="{1DB38B93-6B75-45F2-A738-920B46FB774A}" destId="{C5520B87-9E76-4D73-A468-00E57E80FDFA}" srcOrd="1" destOrd="0" presId="urn:microsoft.com/office/officeart/2008/layout/CircleAccentTimeline"/>
    <dgm:cxn modelId="{3AEDC3F7-DD36-4151-9C7E-7B645FD33129}" type="presParOf" srcId="{1DB38B93-6B75-45F2-A738-920B46FB774A}" destId="{626CB8DB-2659-46A2-A539-EE4F0CB8831B}" srcOrd="2" destOrd="0" presId="urn:microsoft.com/office/officeart/2008/layout/CircleAccentTimeline"/>
    <dgm:cxn modelId="{8EFC0F95-3829-4744-B6A8-973D7F5000EF}" type="presParOf" srcId="{7E07E7D5-858B-48FD-8CAE-D8FB2EEF954A}" destId="{7E3B3734-5686-4C42-A7B5-B0273DFB300B}" srcOrd="92" destOrd="0" presId="urn:microsoft.com/office/officeart/2008/layout/CircleAccentTimeline"/>
    <dgm:cxn modelId="{B7F7EC8F-8B30-43A3-9724-42D78F8590E4}" type="presParOf" srcId="{7E07E7D5-858B-48FD-8CAE-D8FB2EEF954A}" destId="{BD5B71A0-C1F2-497B-84BE-91A2818FF7C9}" srcOrd="93" destOrd="0" presId="urn:microsoft.com/office/officeart/2008/layout/CircleAccentTimeline"/>
    <dgm:cxn modelId="{59A0786C-7BD7-471B-8EB6-AF51E87CC7D6}" type="presParOf" srcId="{7E07E7D5-858B-48FD-8CAE-D8FB2EEF954A}" destId="{778E2A27-9DFC-4339-AFB3-204FE44711F0}" srcOrd="94" destOrd="0" presId="urn:microsoft.com/office/officeart/2008/layout/CircleAccentTimeline"/>
    <dgm:cxn modelId="{9E029F06-7000-472A-9B3E-B6F419D8D9F5}" type="presParOf" srcId="{7E07E7D5-858B-48FD-8CAE-D8FB2EEF954A}" destId="{5DFD980F-96F8-4284-8000-89492EB88DAB}" srcOrd="95" destOrd="0" presId="urn:microsoft.com/office/officeart/2008/layout/CircleAccentTimeline"/>
    <dgm:cxn modelId="{EC0598FA-4C40-4BEC-BEFC-3509A1605781}" type="presParOf" srcId="{5DFD980F-96F8-4284-8000-89492EB88DAB}" destId="{E5AFA5A9-B4C6-44BE-9EA9-6566FB110992}" srcOrd="0" destOrd="0" presId="urn:microsoft.com/office/officeart/2008/layout/CircleAccentTimeline"/>
    <dgm:cxn modelId="{B156884B-27D8-450E-A2FC-F39AA2C71FB8}" type="presParOf" srcId="{5DFD980F-96F8-4284-8000-89492EB88DAB}" destId="{415FD3B3-4363-459B-8DC6-8D6B7EB4BEEE}" srcOrd="1" destOrd="0" presId="urn:microsoft.com/office/officeart/2008/layout/CircleAccentTimeline"/>
    <dgm:cxn modelId="{67D0D0D9-A5B4-442C-9C1F-241AFA109794}" type="presParOf" srcId="{5DFD980F-96F8-4284-8000-89492EB88DAB}" destId="{6EEC6CA2-8234-43A3-BF98-E3C9816D39AA}" srcOrd="2" destOrd="0" presId="urn:microsoft.com/office/officeart/2008/layout/CircleAccentTimeline"/>
    <dgm:cxn modelId="{ED3841B5-A8E6-4A05-97F3-9AE42748B531}" type="presParOf" srcId="{7E07E7D5-858B-48FD-8CAE-D8FB2EEF954A}" destId="{B226B3EE-A9BA-48C3-BBD1-ADFD6FD9BA19}" srcOrd="96" destOrd="0" presId="urn:microsoft.com/office/officeart/2008/layout/CircleAccentTimeline"/>
    <dgm:cxn modelId="{1C0FE0D4-80C6-4820-BCEB-634BFE0DE5A6}" type="presParOf" srcId="{7E07E7D5-858B-48FD-8CAE-D8FB2EEF954A}" destId="{AB778306-4D8F-4DEC-AFD6-631BFDCF2B5D}" srcOrd="97" destOrd="0" presId="urn:microsoft.com/office/officeart/2008/layout/CircleAccentTimeline"/>
    <dgm:cxn modelId="{0CFD256D-7CD3-4E86-9B65-D8F247C713DF}" type="presParOf" srcId="{7E07E7D5-858B-48FD-8CAE-D8FB2EEF954A}" destId="{21045EE5-1EFE-41D1-9DC9-9D967F8537FD}" srcOrd="98" destOrd="0" presId="urn:microsoft.com/office/officeart/2008/layout/CircleAccentTimeline"/>
    <dgm:cxn modelId="{4652E0C6-143B-49FC-B2CE-A34AEFF0AB29}" type="presParOf" srcId="{7E07E7D5-858B-48FD-8CAE-D8FB2EEF954A}" destId="{D3013572-6A4C-40EF-B3A0-28F7106C0D8E}" srcOrd="99" destOrd="0" presId="urn:microsoft.com/office/officeart/2008/layout/CircleAccentTimeline"/>
    <dgm:cxn modelId="{E7CD28D9-C475-4986-9993-7BC0F7905774}" type="presParOf" srcId="{D3013572-6A4C-40EF-B3A0-28F7106C0D8E}" destId="{4ABBE885-B42B-4674-A4D4-0514C0EC48FB}" srcOrd="0" destOrd="0" presId="urn:microsoft.com/office/officeart/2008/layout/CircleAccentTimeline"/>
    <dgm:cxn modelId="{8484A7E6-25C8-499E-9230-99DCD4E28C9C}" type="presParOf" srcId="{D3013572-6A4C-40EF-B3A0-28F7106C0D8E}" destId="{96193082-3BEB-4B6B-B23B-F652F122BD74}" srcOrd="1" destOrd="0" presId="urn:microsoft.com/office/officeart/2008/layout/CircleAccentTimeline"/>
    <dgm:cxn modelId="{51034635-7B0E-4EFD-B162-00BDDCE2C84B}" type="presParOf" srcId="{D3013572-6A4C-40EF-B3A0-28F7106C0D8E}" destId="{BF6C2DF2-6EEE-4021-861E-CCC7BB6362B5}" srcOrd="2" destOrd="0" presId="urn:microsoft.com/office/officeart/2008/layout/CircleAccentTimeline"/>
    <dgm:cxn modelId="{924C6FD3-EB34-47E4-99C7-C74FF5EE7B50}" type="presParOf" srcId="{7E07E7D5-858B-48FD-8CAE-D8FB2EEF954A}" destId="{C7267E4A-B706-4849-B0A3-22E4DCB86B76}" srcOrd="100" destOrd="0" presId="urn:microsoft.com/office/officeart/2008/layout/CircleAccentTimeline"/>
    <dgm:cxn modelId="{E0D60749-E0BA-4F51-A530-AC03D0214F0E}" type="presParOf" srcId="{7E07E7D5-858B-48FD-8CAE-D8FB2EEF954A}" destId="{49457815-427E-4220-9C5C-0F7F8E27FBB6}" srcOrd="101" destOrd="0" presId="urn:microsoft.com/office/officeart/2008/layout/CircleAccentTimeline"/>
  </dgm:cxnLst>
  <dgm:bg/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B098A8-D1FB-4DFD-85D2-556A4B1DD56C}">
      <dsp:nvSpPr>
        <dsp:cNvPr id="0" name=""/>
        <dsp:cNvSpPr/>
      </dsp:nvSpPr>
      <dsp:spPr>
        <a:xfrm rot="3848034">
          <a:off x="-149242" y="2805657"/>
          <a:ext cx="556403" cy="556403"/>
        </a:xfrm>
        <a:prstGeom prst="donut">
          <a:avLst>
            <a:gd name="adj" fmla="val 20000"/>
          </a:avLst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B66959-9B1F-4427-B821-DBB8425C7C51}">
      <dsp:nvSpPr>
        <dsp:cNvPr id="0" name=""/>
        <dsp:cNvSpPr/>
      </dsp:nvSpPr>
      <dsp:spPr>
        <a:xfrm rot="21548034">
          <a:off x="-130085" y="2352074"/>
          <a:ext cx="691671" cy="3333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January</a:t>
          </a:r>
        </a:p>
      </dsp:txBody>
      <dsp:txXfrm>
        <a:off x="-130085" y="2352074"/>
        <a:ext cx="691671" cy="333332"/>
      </dsp:txXfrm>
    </dsp:sp>
    <dsp:sp modelId="{B47FE8A0-D790-489D-A88D-5CA1E077DC24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C2B2E0-AE82-49FE-BD2B-5FCAEF720261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17</a:t>
          </a:r>
        </a:p>
      </dsp:txBody>
      <dsp:txXfrm>
        <a:off x="-112531" y="3341430"/>
        <a:ext cx="598328" cy="288491"/>
      </dsp:txXfrm>
    </dsp:sp>
    <dsp:sp modelId="{F7B91F4A-AB04-4084-BF52-5E5C68AFAB36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E6BA8-7164-436A-9B4E-4621E6562E65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11EDF6-D102-4E56-9D44-BFD53B19EAE7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18</a:t>
          </a:r>
        </a:p>
      </dsp:txBody>
      <dsp:txXfrm>
        <a:off x="-112531" y="3341430"/>
        <a:ext cx="598328" cy="288491"/>
      </dsp:txXfrm>
    </dsp:sp>
    <dsp:sp modelId="{0797CC4E-DED7-41ED-90C7-BBDE7EE91C5F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29B7B5-3686-4E62-BC2F-8EF4C304B7A3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F2D0C7-67D0-4874-AB15-DDC2183C4692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19</a:t>
          </a:r>
        </a:p>
      </dsp:txBody>
      <dsp:txXfrm>
        <a:off x="-112531" y="3341430"/>
        <a:ext cx="598328" cy="288491"/>
      </dsp:txXfrm>
    </dsp:sp>
    <dsp:sp modelId="{E3DB0163-15FC-4803-83B5-7F3F1412EC0A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D49AB9-D5F8-4B4F-B631-3ACC3E7B7584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E5F628-2432-42FC-8478-6429F4B28C00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20</a:t>
          </a:r>
        </a:p>
      </dsp:txBody>
      <dsp:txXfrm>
        <a:off x="-112531" y="3341430"/>
        <a:ext cx="598328" cy="288491"/>
      </dsp:txXfrm>
    </dsp:sp>
    <dsp:sp modelId="{B50E7DC2-6D56-4597-B02F-9B18B9831600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13C42D-BD91-419C-87ED-7C3E71DC258F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9AD53-EF86-4EDB-AD1A-F3A8F1D9A5D2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21</a:t>
          </a:r>
        </a:p>
      </dsp:txBody>
      <dsp:txXfrm>
        <a:off x="-112531" y="3341430"/>
        <a:ext cx="598328" cy="288491"/>
      </dsp:txXfrm>
    </dsp:sp>
    <dsp:sp modelId="{87207A22-BC5B-41C8-94F3-5BD7195D902E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3E91F1-D84F-433A-A3B1-8956009B1138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7A6F4F-765B-4A5E-8A15-43A4FD1A7A5D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22</a:t>
          </a:r>
        </a:p>
      </dsp:txBody>
      <dsp:txXfrm>
        <a:off x="-112531" y="3341430"/>
        <a:ext cx="598328" cy="288491"/>
      </dsp:txXfrm>
    </dsp:sp>
    <dsp:sp modelId="{F07CDE6B-2554-4B9B-B6E8-585E43C33A72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09CE8F-7D88-4DA6-B5AA-2BEF9E7EA92F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614176-DF9D-4E98-A93F-81B4B8F04C85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23</a:t>
          </a:r>
        </a:p>
      </dsp:txBody>
      <dsp:txXfrm>
        <a:off x="-112531" y="3341430"/>
        <a:ext cx="598328" cy="288491"/>
      </dsp:txXfrm>
    </dsp:sp>
    <dsp:sp modelId="{3937E335-04E8-457A-837F-5055E06DFFAC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81E7A-18C8-49A2-BE56-E795C7C37F53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87F5AD-3CCB-4726-877B-8E8AE25995BF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24</a:t>
          </a:r>
        </a:p>
      </dsp:txBody>
      <dsp:txXfrm>
        <a:off x="-112531" y="3341430"/>
        <a:ext cx="598328" cy="288491"/>
      </dsp:txXfrm>
    </dsp:sp>
    <dsp:sp modelId="{2CDBF0FF-F1BD-43BC-B0A7-1459064E1865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5E44DD-340C-4735-808A-7FDA2B2534EF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9EDB76-B463-4D0D-9E1B-E84A65F3CA7E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25</a:t>
          </a:r>
        </a:p>
      </dsp:txBody>
      <dsp:txXfrm>
        <a:off x="-112531" y="3341430"/>
        <a:ext cx="598328" cy="288491"/>
      </dsp:txXfrm>
    </dsp:sp>
    <dsp:sp modelId="{2452D8B0-C432-4FDE-92D8-9CDD74A1F50C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E4B1FB-3C13-4904-9C2E-8A1C32FFB470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BA2C03-F5B7-4515-A3A4-CE11EF6A85CA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26</a:t>
          </a:r>
        </a:p>
      </dsp:txBody>
      <dsp:txXfrm>
        <a:off x="-112531" y="3341430"/>
        <a:ext cx="598328" cy="288491"/>
      </dsp:txXfrm>
    </dsp:sp>
    <dsp:sp modelId="{9067AED8-51AA-4E6D-BA41-03660842E8A7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D270F0-C9D1-4683-A1C9-F36D5C5F5206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A6255C-6F7B-471B-9476-DC2C20F58CE4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27</a:t>
          </a:r>
        </a:p>
      </dsp:txBody>
      <dsp:txXfrm>
        <a:off x="-112531" y="3341430"/>
        <a:ext cx="598328" cy="288491"/>
      </dsp:txXfrm>
    </dsp:sp>
    <dsp:sp modelId="{488A849C-3516-4306-884E-54D7ABA10311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C29840-B38E-42D6-92F2-A7433DFF0985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AFDF42-3E7F-457C-BE89-C2302E4CDB55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28</a:t>
          </a:r>
        </a:p>
      </dsp:txBody>
      <dsp:txXfrm>
        <a:off x="-112531" y="3341430"/>
        <a:ext cx="598328" cy="288491"/>
      </dsp:txXfrm>
    </dsp:sp>
    <dsp:sp modelId="{30136F1C-732C-4836-8AD3-982FE8B2A443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CDF789-CBF4-47B3-B0B9-524048AE22C9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69EF28-C7F4-43F4-8427-C03E47B9CD3D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29</a:t>
          </a:r>
        </a:p>
      </dsp:txBody>
      <dsp:txXfrm>
        <a:off x="-112531" y="3341430"/>
        <a:ext cx="598328" cy="288491"/>
      </dsp:txXfrm>
    </dsp:sp>
    <dsp:sp modelId="{3C74D420-2CB4-478C-90EA-A8E7D76E1F0D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33D1C5-7F23-40DE-B597-AC7CEE705BA0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84EB0A-A6C8-43C9-8222-7C114339785D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30</a:t>
          </a:r>
        </a:p>
      </dsp:txBody>
      <dsp:txXfrm>
        <a:off x="-112531" y="3341430"/>
        <a:ext cx="598328" cy="288491"/>
      </dsp:txXfrm>
    </dsp:sp>
    <dsp:sp modelId="{ACD14CB6-8F18-4D38-AE2B-D8D10E71DE13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7314DF-035A-4150-BF99-E4E153475F47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FE1E7-6896-4571-AE79-9DA422D02C21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31</a:t>
          </a:r>
        </a:p>
      </dsp:txBody>
      <dsp:txXfrm>
        <a:off x="-112531" y="3341430"/>
        <a:ext cx="598328" cy="288491"/>
      </dsp:txXfrm>
    </dsp:sp>
    <dsp:sp modelId="{93FADBF8-41D7-427E-8365-AC340FF7D300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4DFE19-2F6B-4C5D-A580-C6408F8847CD}">
      <dsp:nvSpPr>
        <dsp:cNvPr id="0" name=""/>
        <dsp:cNvSpPr/>
      </dsp:nvSpPr>
      <dsp:spPr>
        <a:xfrm rot="3848034">
          <a:off x="-149242" y="2805657"/>
          <a:ext cx="556403" cy="556403"/>
        </a:xfrm>
        <a:prstGeom prst="donut">
          <a:avLst>
            <a:gd name="adj" fmla="val 20000"/>
          </a:avLst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0C3262-90C4-4D04-950B-410F34807EDE}">
      <dsp:nvSpPr>
        <dsp:cNvPr id="0" name=""/>
        <dsp:cNvSpPr/>
      </dsp:nvSpPr>
      <dsp:spPr>
        <a:xfrm rot="21548034">
          <a:off x="-130085" y="2352074"/>
          <a:ext cx="691671" cy="3333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>
              <a:solidFill>
                <a:srgbClr val="444444"/>
              </a:solidFill>
            </a:rPr>
            <a:t>Febuary</a:t>
          </a:r>
          <a:endParaRPr lang="en-US" sz="1300" kern="1200" dirty="0">
            <a:solidFill>
              <a:srgbClr val="444444"/>
            </a:solidFill>
          </a:endParaRPr>
        </a:p>
      </dsp:txBody>
      <dsp:txXfrm>
        <a:off x="-130085" y="2352074"/>
        <a:ext cx="691671" cy="333332"/>
      </dsp:txXfrm>
    </dsp:sp>
    <dsp:sp modelId="{8D02EDF7-F479-4A82-99F7-B5F6E9B24874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A1F77C-8545-4B6A-93FD-4350AB24EF8D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1</a:t>
          </a:r>
        </a:p>
      </dsp:txBody>
      <dsp:txXfrm>
        <a:off x="-112531" y="3341430"/>
        <a:ext cx="598328" cy="288491"/>
      </dsp:txXfrm>
    </dsp:sp>
    <dsp:sp modelId="{C6963865-0A57-4A89-867A-0890BC763D60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BF485B-F009-485F-8E6A-42CAC16ADC86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E932C0-CF25-4D0E-B7E1-6E1D7B3F0FF2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</a:t>
          </a:r>
        </a:p>
      </dsp:txBody>
      <dsp:txXfrm>
        <a:off x="-112531" y="3341430"/>
        <a:ext cx="598328" cy="288491"/>
      </dsp:txXfrm>
    </dsp:sp>
    <dsp:sp modelId="{568129F1-CE4C-43E4-ABC4-A877CED1F98F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20DC8-6791-48A3-9D18-43B5BDCCF92D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DD6874-5A62-4ED1-A87A-E89D90470D72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3</a:t>
          </a:r>
        </a:p>
      </dsp:txBody>
      <dsp:txXfrm>
        <a:off x="-112531" y="3341430"/>
        <a:ext cx="598328" cy="288491"/>
      </dsp:txXfrm>
    </dsp:sp>
    <dsp:sp modelId="{6DD4495D-1375-45EF-8684-B5BD257BF69F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8534A-E4C4-4A32-A630-3CEF20A00991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382F7-60D0-4E3E-BEB4-D4328BD2CE87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4</a:t>
          </a:r>
        </a:p>
      </dsp:txBody>
      <dsp:txXfrm>
        <a:off x="-112531" y="3341430"/>
        <a:ext cx="598328" cy="288491"/>
      </dsp:txXfrm>
    </dsp:sp>
    <dsp:sp modelId="{CBD8A14F-8B0E-41E0-8702-6530DDF00346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B7A95A-1DB7-4D53-9889-488446CF26E4}">
      <dsp:nvSpPr>
        <dsp:cNvPr id="0" name=""/>
        <dsp:cNvSpPr/>
      </dsp:nvSpPr>
      <dsp:spPr>
        <a:xfrm rot="3848034">
          <a:off x="-7746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248D6D-4523-4F3E-8C37-3579F171F1BF}">
      <dsp:nvSpPr>
        <dsp:cNvPr id="0" name=""/>
        <dsp:cNvSpPr/>
      </dsp:nvSpPr>
      <dsp:spPr>
        <a:xfrm rot="21548034">
          <a:off x="-11253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5</a:t>
          </a:r>
        </a:p>
      </dsp:txBody>
      <dsp:txXfrm>
        <a:off x="-112531" y="3341430"/>
        <a:ext cx="598328" cy="288491"/>
      </dsp:txXfrm>
    </dsp:sp>
    <dsp:sp modelId="{F88BEF44-8773-4B3A-85D2-58855605BC6B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9B637B-7A0E-447F-B5CD-2BCE91715522}">
      <dsp:nvSpPr>
        <dsp:cNvPr id="0" name=""/>
        <dsp:cNvSpPr/>
      </dsp:nvSpPr>
      <dsp:spPr>
        <a:xfrm rot="3848034">
          <a:off x="367605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B2E264-B7B5-4681-8B25-DC4361B4E6B0}">
      <dsp:nvSpPr>
        <dsp:cNvPr id="0" name=""/>
        <dsp:cNvSpPr/>
      </dsp:nvSpPr>
      <dsp:spPr>
        <a:xfrm rot="21548034">
          <a:off x="25556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6</a:t>
          </a:r>
        </a:p>
      </dsp:txBody>
      <dsp:txXfrm>
        <a:off x="25556" y="3341430"/>
        <a:ext cx="598328" cy="288491"/>
      </dsp:txXfrm>
    </dsp:sp>
    <dsp:sp modelId="{868AB88F-83CD-49F0-BAC3-92CF998A3667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8E1F2D-14FC-4E98-A192-22B4F59C17CE}">
      <dsp:nvSpPr>
        <dsp:cNvPr id="0" name=""/>
        <dsp:cNvSpPr/>
      </dsp:nvSpPr>
      <dsp:spPr>
        <a:xfrm rot="3848034">
          <a:off x="2501323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520B87-9E76-4D73-A468-00E57E80FDFA}">
      <dsp:nvSpPr>
        <dsp:cNvPr id="0" name=""/>
        <dsp:cNvSpPr/>
      </dsp:nvSpPr>
      <dsp:spPr>
        <a:xfrm rot="21548034">
          <a:off x="2159273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7</a:t>
          </a:r>
        </a:p>
      </dsp:txBody>
      <dsp:txXfrm>
        <a:off x="2159273" y="3341430"/>
        <a:ext cx="598328" cy="288491"/>
      </dsp:txXfrm>
    </dsp:sp>
    <dsp:sp modelId="{626CB8DB-2659-46A2-A539-EE4F0CB8831B}">
      <dsp:nvSpPr>
        <dsp:cNvPr id="0" name=""/>
        <dsp:cNvSpPr/>
      </dsp:nvSpPr>
      <dsp:spPr>
        <a:xfrm rot="21548034">
          <a:off x="-11253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AFA5A9-B4C6-44BE-9EA9-6566FB110992}">
      <dsp:nvSpPr>
        <dsp:cNvPr id="0" name=""/>
        <dsp:cNvSpPr/>
      </dsp:nvSpPr>
      <dsp:spPr>
        <a:xfrm rot="3848034">
          <a:off x="4773349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5FD3B3-4363-459B-8DC6-8D6B7EB4BEEE}">
      <dsp:nvSpPr>
        <dsp:cNvPr id="0" name=""/>
        <dsp:cNvSpPr/>
      </dsp:nvSpPr>
      <dsp:spPr>
        <a:xfrm rot="21548034">
          <a:off x="4431298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8</a:t>
          </a:r>
        </a:p>
      </dsp:txBody>
      <dsp:txXfrm>
        <a:off x="4431298" y="3341430"/>
        <a:ext cx="598328" cy="288491"/>
      </dsp:txXfrm>
    </dsp:sp>
    <dsp:sp modelId="{6EEC6CA2-8234-43A3-BF98-E3C9816D39AA}">
      <dsp:nvSpPr>
        <dsp:cNvPr id="0" name=""/>
        <dsp:cNvSpPr/>
      </dsp:nvSpPr>
      <dsp:spPr>
        <a:xfrm rot="21548034">
          <a:off x="95578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BBE885-B42B-4674-A4D4-0514C0EC48FB}">
      <dsp:nvSpPr>
        <dsp:cNvPr id="0" name=""/>
        <dsp:cNvSpPr/>
      </dsp:nvSpPr>
      <dsp:spPr>
        <a:xfrm rot="3848034">
          <a:off x="8809723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193082-3BEB-4B6B-B23B-F652F122BD74}">
      <dsp:nvSpPr>
        <dsp:cNvPr id="0" name=""/>
        <dsp:cNvSpPr/>
      </dsp:nvSpPr>
      <dsp:spPr>
        <a:xfrm rot="21548034">
          <a:off x="8467669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9</a:t>
          </a:r>
        </a:p>
      </dsp:txBody>
      <dsp:txXfrm>
        <a:off x="8467669" y="3341430"/>
        <a:ext cx="598328" cy="288491"/>
      </dsp:txXfrm>
    </dsp:sp>
    <dsp:sp modelId="{BF6C2DF2-6EEE-4021-861E-CCC7BB6362B5}">
      <dsp:nvSpPr>
        <dsp:cNvPr id="0" name=""/>
        <dsp:cNvSpPr/>
      </dsp:nvSpPr>
      <dsp:spPr>
        <a:xfrm rot="21548034">
          <a:off x="8842258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B098A8-D1FB-4DFD-85D2-556A4B1DD56C}">
      <dsp:nvSpPr>
        <dsp:cNvPr id="0" name=""/>
        <dsp:cNvSpPr/>
      </dsp:nvSpPr>
      <dsp:spPr>
        <a:xfrm rot="3848034">
          <a:off x="7540" y="2805657"/>
          <a:ext cx="556403" cy="556403"/>
        </a:xfrm>
        <a:prstGeom prst="donut">
          <a:avLst>
            <a:gd name="adj" fmla="val 20000"/>
          </a:avLst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B66959-9B1F-4427-B821-DBB8425C7C51}">
      <dsp:nvSpPr>
        <dsp:cNvPr id="0" name=""/>
        <dsp:cNvSpPr/>
      </dsp:nvSpPr>
      <dsp:spPr>
        <a:xfrm rot="21548034">
          <a:off x="203591" y="2352074"/>
          <a:ext cx="691671" cy="3333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January</a:t>
          </a:r>
        </a:p>
      </dsp:txBody>
      <dsp:txXfrm>
        <a:off x="203591" y="2352074"/>
        <a:ext cx="691671" cy="333332"/>
      </dsp:txXfrm>
    </dsp:sp>
    <dsp:sp modelId="{B47FE8A0-D790-489D-A88D-5CA1E077DC24}">
      <dsp:nvSpPr>
        <dsp:cNvPr id="0" name=""/>
        <dsp:cNvSpPr/>
      </dsp:nvSpPr>
      <dsp:spPr>
        <a:xfrm rot="3848034">
          <a:off x="605854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C2B2E0-AE82-49FE-BD2B-5FCAEF720261}">
      <dsp:nvSpPr>
        <dsp:cNvPr id="0" name=""/>
        <dsp:cNvSpPr/>
      </dsp:nvSpPr>
      <dsp:spPr>
        <a:xfrm rot="21548034">
          <a:off x="263799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17</a:t>
          </a:r>
        </a:p>
      </dsp:txBody>
      <dsp:txXfrm>
        <a:off x="263799" y="3341430"/>
        <a:ext cx="598328" cy="288491"/>
      </dsp:txXfrm>
    </dsp:sp>
    <dsp:sp modelId="{F7B91F4A-AB04-4084-BF52-5E5C68AFAB36}">
      <dsp:nvSpPr>
        <dsp:cNvPr id="0" name=""/>
        <dsp:cNvSpPr/>
      </dsp:nvSpPr>
      <dsp:spPr>
        <a:xfrm rot="21548034">
          <a:off x="638388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E6BA8-7164-436A-9B4E-4621E6562E65}">
      <dsp:nvSpPr>
        <dsp:cNvPr id="0" name=""/>
        <dsp:cNvSpPr/>
      </dsp:nvSpPr>
      <dsp:spPr>
        <a:xfrm rot="3848034">
          <a:off x="936528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11EDF6-D102-4E56-9D44-BFD53B19EAE7}">
      <dsp:nvSpPr>
        <dsp:cNvPr id="0" name=""/>
        <dsp:cNvSpPr/>
      </dsp:nvSpPr>
      <dsp:spPr>
        <a:xfrm rot="21548034">
          <a:off x="594474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18</a:t>
          </a:r>
        </a:p>
      </dsp:txBody>
      <dsp:txXfrm>
        <a:off x="594474" y="3341430"/>
        <a:ext cx="598328" cy="288491"/>
      </dsp:txXfrm>
    </dsp:sp>
    <dsp:sp modelId="{0797CC4E-DED7-41ED-90C7-BBDE7EE91C5F}">
      <dsp:nvSpPr>
        <dsp:cNvPr id="0" name=""/>
        <dsp:cNvSpPr/>
      </dsp:nvSpPr>
      <dsp:spPr>
        <a:xfrm rot="21548034">
          <a:off x="969063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29B7B5-3686-4E62-BC2F-8EF4C304B7A3}">
      <dsp:nvSpPr>
        <dsp:cNvPr id="0" name=""/>
        <dsp:cNvSpPr/>
      </dsp:nvSpPr>
      <dsp:spPr>
        <a:xfrm rot="3848034">
          <a:off x="1267202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F2D0C7-67D0-4874-AB15-DDC2183C4692}">
      <dsp:nvSpPr>
        <dsp:cNvPr id="0" name=""/>
        <dsp:cNvSpPr/>
      </dsp:nvSpPr>
      <dsp:spPr>
        <a:xfrm rot="21548034">
          <a:off x="925148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19</a:t>
          </a:r>
        </a:p>
      </dsp:txBody>
      <dsp:txXfrm>
        <a:off x="925148" y="3341430"/>
        <a:ext cx="598328" cy="288491"/>
      </dsp:txXfrm>
    </dsp:sp>
    <dsp:sp modelId="{E3DB0163-15FC-4803-83B5-7F3F1412EC0A}">
      <dsp:nvSpPr>
        <dsp:cNvPr id="0" name=""/>
        <dsp:cNvSpPr/>
      </dsp:nvSpPr>
      <dsp:spPr>
        <a:xfrm rot="21548034">
          <a:off x="1299737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D49AB9-D5F8-4B4F-B631-3ACC3E7B7584}">
      <dsp:nvSpPr>
        <dsp:cNvPr id="0" name=""/>
        <dsp:cNvSpPr/>
      </dsp:nvSpPr>
      <dsp:spPr>
        <a:xfrm rot="3848034">
          <a:off x="1597877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E5F628-2432-42FC-8478-6429F4B28C00}">
      <dsp:nvSpPr>
        <dsp:cNvPr id="0" name=""/>
        <dsp:cNvSpPr/>
      </dsp:nvSpPr>
      <dsp:spPr>
        <a:xfrm rot="21548034">
          <a:off x="1255823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20</a:t>
          </a:r>
        </a:p>
      </dsp:txBody>
      <dsp:txXfrm>
        <a:off x="1255823" y="3341430"/>
        <a:ext cx="598328" cy="288491"/>
      </dsp:txXfrm>
    </dsp:sp>
    <dsp:sp modelId="{B50E7DC2-6D56-4597-B02F-9B18B9831600}">
      <dsp:nvSpPr>
        <dsp:cNvPr id="0" name=""/>
        <dsp:cNvSpPr/>
      </dsp:nvSpPr>
      <dsp:spPr>
        <a:xfrm rot="21548034">
          <a:off x="163041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13C42D-BD91-419C-87ED-7C3E71DC258F}">
      <dsp:nvSpPr>
        <dsp:cNvPr id="0" name=""/>
        <dsp:cNvSpPr/>
      </dsp:nvSpPr>
      <dsp:spPr>
        <a:xfrm rot="3848034">
          <a:off x="1928551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9AD53-EF86-4EDB-AD1A-F3A8F1D9A5D2}">
      <dsp:nvSpPr>
        <dsp:cNvPr id="0" name=""/>
        <dsp:cNvSpPr/>
      </dsp:nvSpPr>
      <dsp:spPr>
        <a:xfrm rot="21548034">
          <a:off x="1586497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21</a:t>
          </a:r>
        </a:p>
      </dsp:txBody>
      <dsp:txXfrm>
        <a:off x="1586497" y="3341430"/>
        <a:ext cx="598328" cy="288491"/>
      </dsp:txXfrm>
    </dsp:sp>
    <dsp:sp modelId="{87207A22-BC5B-41C8-94F3-5BD7195D902E}">
      <dsp:nvSpPr>
        <dsp:cNvPr id="0" name=""/>
        <dsp:cNvSpPr/>
      </dsp:nvSpPr>
      <dsp:spPr>
        <a:xfrm rot="21548034">
          <a:off x="1961086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3E91F1-D84F-433A-A3B1-8956009B1138}">
      <dsp:nvSpPr>
        <dsp:cNvPr id="0" name=""/>
        <dsp:cNvSpPr/>
      </dsp:nvSpPr>
      <dsp:spPr>
        <a:xfrm rot="3848034">
          <a:off x="225922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7A6F4F-765B-4A5E-8A15-43A4FD1A7A5D}">
      <dsp:nvSpPr>
        <dsp:cNvPr id="0" name=""/>
        <dsp:cNvSpPr/>
      </dsp:nvSpPr>
      <dsp:spPr>
        <a:xfrm rot="21548034">
          <a:off x="191717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22</a:t>
          </a:r>
        </a:p>
      </dsp:txBody>
      <dsp:txXfrm>
        <a:off x="1917171" y="3341430"/>
        <a:ext cx="598328" cy="288491"/>
      </dsp:txXfrm>
    </dsp:sp>
    <dsp:sp modelId="{F07CDE6B-2554-4B9B-B6E8-585E43C33A72}">
      <dsp:nvSpPr>
        <dsp:cNvPr id="0" name=""/>
        <dsp:cNvSpPr/>
      </dsp:nvSpPr>
      <dsp:spPr>
        <a:xfrm rot="21548034">
          <a:off x="2291760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09CE8F-7D88-4DA6-B5AA-2BEF9E7EA92F}">
      <dsp:nvSpPr>
        <dsp:cNvPr id="0" name=""/>
        <dsp:cNvSpPr/>
      </dsp:nvSpPr>
      <dsp:spPr>
        <a:xfrm rot="3848034">
          <a:off x="2589900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614176-DF9D-4E98-A93F-81B4B8F04C85}">
      <dsp:nvSpPr>
        <dsp:cNvPr id="0" name=""/>
        <dsp:cNvSpPr/>
      </dsp:nvSpPr>
      <dsp:spPr>
        <a:xfrm rot="21548034">
          <a:off x="2247846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23</a:t>
          </a:r>
        </a:p>
      </dsp:txBody>
      <dsp:txXfrm>
        <a:off x="2247846" y="3341430"/>
        <a:ext cx="598328" cy="288491"/>
      </dsp:txXfrm>
    </dsp:sp>
    <dsp:sp modelId="{3937E335-04E8-457A-837F-5055E06DFFAC}">
      <dsp:nvSpPr>
        <dsp:cNvPr id="0" name=""/>
        <dsp:cNvSpPr/>
      </dsp:nvSpPr>
      <dsp:spPr>
        <a:xfrm rot="21548034">
          <a:off x="2622435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81E7A-18C8-49A2-BE56-E795C7C37F53}">
      <dsp:nvSpPr>
        <dsp:cNvPr id="0" name=""/>
        <dsp:cNvSpPr/>
      </dsp:nvSpPr>
      <dsp:spPr>
        <a:xfrm rot="3848034">
          <a:off x="2920574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87F5AD-3CCB-4726-877B-8E8AE25995BF}">
      <dsp:nvSpPr>
        <dsp:cNvPr id="0" name=""/>
        <dsp:cNvSpPr/>
      </dsp:nvSpPr>
      <dsp:spPr>
        <a:xfrm rot="21548034">
          <a:off x="2578520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24</a:t>
          </a:r>
        </a:p>
      </dsp:txBody>
      <dsp:txXfrm>
        <a:off x="2578520" y="3341430"/>
        <a:ext cx="598328" cy="288491"/>
      </dsp:txXfrm>
    </dsp:sp>
    <dsp:sp modelId="{2CDBF0FF-F1BD-43BC-B0A7-1459064E1865}">
      <dsp:nvSpPr>
        <dsp:cNvPr id="0" name=""/>
        <dsp:cNvSpPr/>
      </dsp:nvSpPr>
      <dsp:spPr>
        <a:xfrm rot="21548034">
          <a:off x="2953109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5E44DD-340C-4735-808A-7FDA2B2534EF}">
      <dsp:nvSpPr>
        <dsp:cNvPr id="0" name=""/>
        <dsp:cNvSpPr/>
      </dsp:nvSpPr>
      <dsp:spPr>
        <a:xfrm rot="3848034">
          <a:off x="3251249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9EDB76-B463-4D0D-9E1B-E84A65F3CA7E}">
      <dsp:nvSpPr>
        <dsp:cNvPr id="0" name=""/>
        <dsp:cNvSpPr/>
      </dsp:nvSpPr>
      <dsp:spPr>
        <a:xfrm rot="21548034">
          <a:off x="2909195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25</a:t>
          </a:r>
        </a:p>
      </dsp:txBody>
      <dsp:txXfrm>
        <a:off x="2909195" y="3341430"/>
        <a:ext cx="598328" cy="288491"/>
      </dsp:txXfrm>
    </dsp:sp>
    <dsp:sp modelId="{2452D8B0-C432-4FDE-92D8-9CDD74A1F50C}">
      <dsp:nvSpPr>
        <dsp:cNvPr id="0" name=""/>
        <dsp:cNvSpPr/>
      </dsp:nvSpPr>
      <dsp:spPr>
        <a:xfrm rot="21548034">
          <a:off x="3283784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E4B1FB-3C13-4904-9C2E-8A1C32FFB470}">
      <dsp:nvSpPr>
        <dsp:cNvPr id="0" name=""/>
        <dsp:cNvSpPr/>
      </dsp:nvSpPr>
      <dsp:spPr>
        <a:xfrm rot="3848034">
          <a:off x="3581923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BA2C03-F5B7-4515-A3A4-CE11EF6A85CA}">
      <dsp:nvSpPr>
        <dsp:cNvPr id="0" name=""/>
        <dsp:cNvSpPr/>
      </dsp:nvSpPr>
      <dsp:spPr>
        <a:xfrm rot="21548034">
          <a:off x="3239869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26</a:t>
          </a:r>
        </a:p>
      </dsp:txBody>
      <dsp:txXfrm>
        <a:off x="3239869" y="3341430"/>
        <a:ext cx="598328" cy="288491"/>
      </dsp:txXfrm>
    </dsp:sp>
    <dsp:sp modelId="{9067AED8-51AA-4E6D-BA41-03660842E8A7}">
      <dsp:nvSpPr>
        <dsp:cNvPr id="0" name=""/>
        <dsp:cNvSpPr/>
      </dsp:nvSpPr>
      <dsp:spPr>
        <a:xfrm rot="21548034">
          <a:off x="3614458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D270F0-C9D1-4683-A1C9-F36D5C5F5206}">
      <dsp:nvSpPr>
        <dsp:cNvPr id="0" name=""/>
        <dsp:cNvSpPr/>
      </dsp:nvSpPr>
      <dsp:spPr>
        <a:xfrm rot="3848034">
          <a:off x="3912598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A6255C-6F7B-471B-9476-DC2C20F58CE4}">
      <dsp:nvSpPr>
        <dsp:cNvPr id="0" name=""/>
        <dsp:cNvSpPr/>
      </dsp:nvSpPr>
      <dsp:spPr>
        <a:xfrm rot="21548034">
          <a:off x="3570543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27</a:t>
          </a:r>
        </a:p>
      </dsp:txBody>
      <dsp:txXfrm>
        <a:off x="3570543" y="3341430"/>
        <a:ext cx="598328" cy="288491"/>
      </dsp:txXfrm>
    </dsp:sp>
    <dsp:sp modelId="{488A849C-3516-4306-884E-54D7ABA10311}">
      <dsp:nvSpPr>
        <dsp:cNvPr id="0" name=""/>
        <dsp:cNvSpPr/>
      </dsp:nvSpPr>
      <dsp:spPr>
        <a:xfrm rot="21548034">
          <a:off x="3945132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C29840-B38E-42D6-92F2-A7433DFF0985}">
      <dsp:nvSpPr>
        <dsp:cNvPr id="0" name=""/>
        <dsp:cNvSpPr/>
      </dsp:nvSpPr>
      <dsp:spPr>
        <a:xfrm rot="3848034">
          <a:off x="4243272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AFDF42-3E7F-457C-BE89-C2302E4CDB55}">
      <dsp:nvSpPr>
        <dsp:cNvPr id="0" name=""/>
        <dsp:cNvSpPr/>
      </dsp:nvSpPr>
      <dsp:spPr>
        <a:xfrm rot="21548034">
          <a:off x="3901218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28</a:t>
          </a:r>
        </a:p>
      </dsp:txBody>
      <dsp:txXfrm>
        <a:off x="3901218" y="3341430"/>
        <a:ext cx="598328" cy="288491"/>
      </dsp:txXfrm>
    </dsp:sp>
    <dsp:sp modelId="{30136F1C-732C-4836-8AD3-982FE8B2A443}">
      <dsp:nvSpPr>
        <dsp:cNvPr id="0" name=""/>
        <dsp:cNvSpPr/>
      </dsp:nvSpPr>
      <dsp:spPr>
        <a:xfrm rot="21548034">
          <a:off x="4275807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CDF789-CBF4-47B3-B0B9-524048AE22C9}">
      <dsp:nvSpPr>
        <dsp:cNvPr id="0" name=""/>
        <dsp:cNvSpPr/>
      </dsp:nvSpPr>
      <dsp:spPr>
        <a:xfrm rot="3848034">
          <a:off x="4573947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69EF28-C7F4-43F4-8427-C03E47B9CD3D}">
      <dsp:nvSpPr>
        <dsp:cNvPr id="0" name=""/>
        <dsp:cNvSpPr/>
      </dsp:nvSpPr>
      <dsp:spPr>
        <a:xfrm rot="21548034">
          <a:off x="4231892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29</a:t>
          </a:r>
        </a:p>
      </dsp:txBody>
      <dsp:txXfrm>
        <a:off x="4231892" y="3341430"/>
        <a:ext cx="598328" cy="288491"/>
      </dsp:txXfrm>
    </dsp:sp>
    <dsp:sp modelId="{3C74D420-2CB4-478C-90EA-A8E7D76E1F0D}">
      <dsp:nvSpPr>
        <dsp:cNvPr id="0" name=""/>
        <dsp:cNvSpPr/>
      </dsp:nvSpPr>
      <dsp:spPr>
        <a:xfrm rot="21548034">
          <a:off x="460648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33D1C5-7F23-40DE-B597-AC7CEE705BA0}">
      <dsp:nvSpPr>
        <dsp:cNvPr id="0" name=""/>
        <dsp:cNvSpPr/>
      </dsp:nvSpPr>
      <dsp:spPr>
        <a:xfrm rot="3848034">
          <a:off x="4904621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84EB0A-A6C8-43C9-8222-7C114339785D}">
      <dsp:nvSpPr>
        <dsp:cNvPr id="0" name=""/>
        <dsp:cNvSpPr/>
      </dsp:nvSpPr>
      <dsp:spPr>
        <a:xfrm rot="21548034">
          <a:off x="4562567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30</a:t>
          </a:r>
        </a:p>
      </dsp:txBody>
      <dsp:txXfrm>
        <a:off x="4562567" y="3341430"/>
        <a:ext cx="598328" cy="288491"/>
      </dsp:txXfrm>
    </dsp:sp>
    <dsp:sp modelId="{ACD14CB6-8F18-4D38-AE2B-D8D10E71DE13}">
      <dsp:nvSpPr>
        <dsp:cNvPr id="0" name=""/>
        <dsp:cNvSpPr/>
      </dsp:nvSpPr>
      <dsp:spPr>
        <a:xfrm rot="21548034">
          <a:off x="4937156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7314DF-035A-4150-BF99-E4E153475F47}">
      <dsp:nvSpPr>
        <dsp:cNvPr id="0" name=""/>
        <dsp:cNvSpPr/>
      </dsp:nvSpPr>
      <dsp:spPr>
        <a:xfrm rot="3848034">
          <a:off x="5235295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FE1E7-6896-4571-AE79-9DA422D02C21}">
      <dsp:nvSpPr>
        <dsp:cNvPr id="0" name=""/>
        <dsp:cNvSpPr/>
      </dsp:nvSpPr>
      <dsp:spPr>
        <a:xfrm rot="21548034">
          <a:off x="489324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31</a:t>
          </a:r>
        </a:p>
      </dsp:txBody>
      <dsp:txXfrm>
        <a:off x="4893241" y="3341430"/>
        <a:ext cx="598328" cy="288491"/>
      </dsp:txXfrm>
    </dsp:sp>
    <dsp:sp modelId="{93FADBF8-41D7-427E-8365-AC340FF7D300}">
      <dsp:nvSpPr>
        <dsp:cNvPr id="0" name=""/>
        <dsp:cNvSpPr/>
      </dsp:nvSpPr>
      <dsp:spPr>
        <a:xfrm rot="21548034">
          <a:off x="5267830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4DFE19-2F6B-4C5D-A580-C6408F8847CD}">
      <dsp:nvSpPr>
        <dsp:cNvPr id="0" name=""/>
        <dsp:cNvSpPr/>
      </dsp:nvSpPr>
      <dsp:spPr>
        <a:xfrm rot="3848034">
          <a:off x="5566014" y="2805657"/>
          <a:ext cx="556403" cy="556403"/>
        </a:xfrm>
        <a:prstGeom prst="donut">
          <a:avLst>
            <a:gd name="adj" fmla="val 20000"/>
          </a:avLst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0C3262-90C4-4D04-950B-410F34807EDE}">
      <dsp:nvSpPr>
        <dsp:cNvPr id="0" name=""/>
        <dsp:cNvSpPr/>
      </dsp:nvSpPr>
      <dsp:spPr>
        <a:xfrm rot="21548034">
          <a:off x="5762066" y="2352074"/>
          <a:ext cx="691671" cy="3333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0" rIns="0" bIns="0" numCol="1" spcCol="1270" anchor="ctr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February</a:t>
          </a:r>
        </a:p>
      </dsp:txBody>
      <dsp:txXfrm>
        <a:off x="5762066" y="2352074"/>
        <a:ext cx="691671" cy="333332"/>
      </dsp:txXfrm>
    </dsp:sp>
    <dsp:sp modelId="{8D02EDF7-F479-4A82-99F7-B5F6E9B24874}">
      <dsp:nvSpPr>
        <dsp:cNvPr id="0" name=""/>
        <dsp:cNvSpPr/>
      </dsp:nvSpPr>
      <dsp:spPr>
        <a:xfrm rot="3848034">
          <a:off x="6164328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A1F77C-8545-4B6A-93FD-4350AB24EF8D}">
      <dsp:nvSpPr>
        <dsp:cNvPr id="0" name=""/>
        <dsp:cNvSpPr/>
      </dsp:nvSpPr>
      <dsp:spPr>
        <a:xfrm rot="21548034">
          <a:off x="5822274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1</a:t>
          </a:r>
        </a:p>
      </dsp:txBody>
      <dsp:txXfrm>
        <a:off x="5822274" y="3341430"/>
        <a:ext cx="598328" cy="288491"/>
      </dsp:txXfrm>
    </dsp:sp>
    <dsp:sp modelId="{C6963865-0A57-4A89-867A-0890BC763D60}">
      <dsp:nvSpPr>
        <dsp:cNvPr id="0" name=""/>
        <dsp:cNvSpPr/>
      </dsp:nvSpPr>
      <dsp:spPr>
        <a:xfrm rot="21548034">
          <a:off x="6196862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BF485B-F009-485F-8E6A-42CAC16ADC86}">
      <dsp:nvSpPr>
        <dsp:cNvPr id="0" name=""/>
        <dsp:cNvSpPr/>
      </dsp:nvSpPr>
      <dsp:spPr>
        <a:xfrm rot="3848034">
          <a:off x="6495002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E932C0-CF25-4D0E-B7E1-6E1D7B3F0FF2}">
      <dsp:nvSpPr>
        <dsp:cNvPr id="0" name=""/>
        <dsp:cNvSpPr/>
      </dsp:nvSpPr>
      <dsp:spPr>
        <a:xfrm rot="21548034">
          <a:off x="6152948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2</a:t>
          </a:r>
        </a:p>
      </dsp:txBody>
      <dsp:txXfrm>
        <a:off x="6152948" y="3341430"/>
        <a:ext cx="598328" cy="288491"/>
      </dsp:txXfrm>
    </dsp:sp>
    <dsp:sp modelId="{568129F1-CE4C-43E4-ABC4-A877CED1F98F}">
      <dsp:nvSpPr>
        <dsp:cNvPr id="0" name=""/>
        <dsp:cNvSpPr/>
      </dsp:nvSpPr>
      <dsp:spPr>
        <a:xfrm rot="21548034">
          <a:off x="6527537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20DC8-6791-48A3-9D18-43B5BDCCF92D}">
      <dsp:nvSpPr>
        <dsp:cNvPr id="0" name=""/>
        <dsp:cNvSpPr/>
      </dsp:nvSpPr>
      <dsp:spPr>
        <a:xfrm rot="3848034">
          <a:off x="6825677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DD6874-5A62-4ED1-A87A-E89D90470D72}">
      <dsp:nvSpPr>
        <dsp:cNvPr id="0" name=""/>
        <dsp:cNvSpPr/>
      </dsp:nvSpPr>
      <dsp:spPr>
        <a:xfrm rot="21548034">
          <a:off x="6483622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3</a:t>
          </a:r>
        </a:p>
      </dsp:txBody>
      <dsp:txXfrm>
        <a:off x="6483622" y="3341430"/>
        <a:ext cx="598328" cy="288491"/>
      </dsp:txXfrm>
    </dsp:sp>
    <dsp:sp modelId="{6DD4495D-1375-45EF-8684-B5BD257BF69F}">
      <dsp:nvSpPr>
        <dsp:cNvPr id="0" name=""/>
        <dsp:cNvSpPr/>
      </dsp:nvSpPr>
      <dsp:spPr>
        <a:xfrm rot="21548034">
          <a:off x="685821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8534A-E4C4-4A32-A630-3CEF20A00991}">
      <dsp:nvSpPr>
        <dsp:cNvPr id="0" name=""/>
        <dsp:cNvSpPr/>
      </dsp:nvSpPr>
      <dsp:spPr>
        <a:xfrm rot="3848034">
          <a:off x="7156351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382F7-60D0-4E3E-BEB4-D4328BD2CE87}">
      <dsp:nvSpPr>
        <dsp:cNvPr id="0" name=""/>
        <dsp:cNvSpPr/>
      </dsp:nvSpPr>
      <dsp:spPr>
        <a:xfrm rot="21548034">
          <a:off x="6814297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4</a:t>
          </a:r>
        </a:p>
      </dsp:txBody>
      <dsp:txXfrm>
        <a:off x="6814297" y="3341430"/>
        <a:ext cx="598328" cy="288491"/>
      </dsp:txXfrm>
    </dsp:sp>
    <dsp:sp modelId="{CBD8A14F-8B0E-41E0-8702-6530DDF00346}">
      <dsp:nvSpPr>
        <dsp:cNvPr id="0" name=""/>
        <dsp:cNvSpPr/>
      </dsp:nvSpPr>
      <dsp:spPr>
        <a:xfrm rot="21548034">
          <a:off x="7188886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B7A95A-1DB7-4D53-9889-488446CF26E4}">
      <dsp:nvSpPr>
        <dsp:cNvPr id="0" name=""/>
        <dsp:cNvSpPr/>
      </dsp:nvSpPr>
      <dsp:spPr>
        <a:xfrm rot="3848034">
          <a:off x="7487025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248D6D-4523-4F3E-8C37-3579F171F1BF}">
      <dsp:nvSpPr>
        <dsp:cNvPr id="0" name=""/>
        <dsp:cNvSpPr/>
      </dsp:nvSpPr>
      <dsp:spPr>
        <a:xfrm rot="21548034">
          <a:off x="714497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5</a:t>
          </a:r>
        </a:p>
      </dsp:txBody>
      <dsp:txXfrm>
        <a:off x="7144971" y="3341430"/>
        <a:ext cx="598328" cy="288491"/>
      </dsp:txXfrm>
    </dsp:sp>
    <dsp:sp modelId="{F88BEF44-8773-4B3A-85D2-58855605BC6B}">
      <dsp:nvSpPr>
        <dsp:cNvPr id="0" name=""/>
        <dsp:cNvSpPr/>
      </dsp:nvSpPr>
      <dsp:spPr>
        <a:xfrm rot="21548034">
          <a:off x="7519560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9B637B-7A0E-447F-B5CD-2BCE91715522}">
      <dsp:nvSpPr>
        <dsp:cNvPr id="0" name=""/>
        <dsp:cNvSpPr/>
      </dsp:nvSpPr>
      <dsp:spPr>
        <a:xfrm rot="3848034">
          <a:off x="7817700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B2E264-B7B5-4681-8B25-DC4361B4E6B0}">
      <dsp:nvSpPr>
        <dsp:cNvPr id="0" name=""/>
        <dsp:cNvSpPr/>
      </dsp:nvSpPr>
      <dsp:spPr>
        <a:xfrm rot="21548034">
          <a:off x="7475646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6</a:t>
          </a:r>
        </a:p>
      </dsp:txBody>
      <dsp:txXfrm>
        <a:off x="7475646" y="3341430"/>
        <a:ext cx="598328" cy="288491"/>
      </dsp:txXfrm>
    </dsp:sp>
    <dsp:sp modelId="{868AB88F-83CD-49F0-BAC3-92CF998A3667}">
      <dsp:nvSpPr>
        <dsp:cNvPr id="0" name=""/>
        <dsp:cNvSpPr/>
      </dsp:nvSpPr>
      <dsp:spPr>
        <a:xfrm rot="21548034">
          <a:off x="7850235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8E1F2D-14FC-4E98-A192-22B4F59C17CE}">
      <dsp:nvSpPr>
        <dsp:cNvPr id="0" name=""/>
        <dsp:cNvSpPr/>
      </dsp:nvSpPr>
      <dsp:spPr>
        <a:xfrm rot="3848034">
          <a:off x="8148374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520B87-9E76-4D73-A468-00E57E80FDFA}">
      <dsp:nvSpPr>
        <dsp:cNvPr id="0" name=""/>
        <dsp:cNvSpPr/>
      </dsp:nvSpPr>
      <dsp:spPr>
        <a:xfrm rot="21548034">
          <a:off x="7806320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7</a:t>
          </a:r>
        </a:p>
      </dsp:txBody>
      <dsp:txXfrm>
        <a:off x="7806320" y="3341430"/>
        <a:ext cx="598328" cy="288491"/>
      </dsp:txXfrm>
    </dsp:sp>
    <dsp:sp modelId="{626CB8DB-2659-46A2-A539-EE4F0CB8831B}">
      <dsp:nvSpPr>
        <dsp:cNvPr id="0" name=""/>
        <dsp:cNvSpPr/>
      </dsp:nvSpPr>
      <dsp:spPr>
        <a:xfrm rot="21548034">
          <a:off x="8180909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AFA5A9-B4C6-44BE-9EA9-6566FB110992}">
      <dsp:nvSpPr>
        <dsp:cNvPr id="0" name=""/>
        <dsp:cNvSpPr/>
      </dsp:nvSpPr>
      <dsp:spPr>
        <a:xfrm rot="3848034">
          <a:off x="8479049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5FD3B3-4363-459B-8DC6-8D6B7EB4BEEE}">
      <dsp:nvSpPr>
        <dsp:cNvPr id="0" name=""/>
        <dsp:cNvSpPr/>
      </dsp:nvSpPr>
      <dsp:spPr>
        <a:xfrm rot="21548034">
          <a:off x="8136994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8</a:t>
          </a:r>
        </a:p>
      </dsp:txBody>
      <dsp:txXfrm>
        <a:off x="8136994" y="3341430"/>
        <a:ext cx="598328" cy="288491"/>
      </dsp:txXfrm>
    </dsp:sp>
    <dsp:sp modelId="{6EEC6CA2-8234-43A3-BF98-E3C9816D39AA}">
      <dsp:nvSpPr>
        <dsp:cNvPr id="0" name=""/>
        <dsp:cNvSpPr/>
      </dsp:nvSpPr>
      <dsp:spPr>
        <a:xfrm rot="21548034">
          <a:off x="8511583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BBE885-B42B-4674-A4D4-0514C0EC48FB}">
      <dsp:nvSpPr>
        <dsp:cNvPr id="0" name=""/>
        <dsp:cNvSpPr/>
      </dsp:nvSpPr>
      <dsp:spPr>
        <a:xfrm rot="3848034">
          <a:off x="8809723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193082-3BEB-4B6B-B23B-F652F122BD74}">
      <dsp:nvSpPr>
        <dsp:cNvPr id="0" name=""/>
        <dsp:cNvSpPr/>
      </dsp:nvSpPr>
      <dsp:spPr>
        <a:xfrm rot="21548034">
          <a:off x="8467669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0480" bIns="0" numCol="1" spcCol="1270" anchor="ctr" anchorCtr="0">
          <a:noAutofit/>
        </a:bodyPr>
        <a:lstStyle/>
        <a:p>
          <a:pPr marL="0" lvl="0" indent="0" algn="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>
              <a:solidFill>
                <a:srgbClr val="444444"/>
              </a:solidFill>
            </a:rPr>
            <a:t>9</a:t>
          </a:r>
        </a:p>
      </dsp:txBody>
      <dsp:txXfrm>
        <a:off x="8467669" y="3341430"/>
        <a:ext cx="598328" cy="288491"/>
      </dsp:txXfrm>
    </dsp:sp>
    <dsp:sp modelId="{BF6C2DF2-6EEE-4021-861E-CCC7BB6362B5}">
      <dsp:nvSpPr>
        <dsp:cNvPr id="0" name=""/>
        <dsp:cNvSpPr/>
      </dsp:nvSpPr>
      <dsp:spPr>
        <a:xfrm rot="21548034">
          <a:off x="8842258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B098A8-D1FB-4DFD-85D2-556A4B1DD56C}">
      <dsp:nvSpPr>
        <dsp:cNvPr id="0" name=""/>
        <dsp:cNvSpPr/>
      </dsp:nvSpPr>
      <dsp:spPr>
        <a:xfrm rot="3848034">
          <a:off x="7540" y="2805657"/>
          <a:ext cx="556403" cy="556403"/>
        </a:xfrm>
        <a:prstGeom prst="donut">
          <a:avLst>
            <a:gd name="adj" fmla="val 20000"/>
          </a:avLst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4B66959-9B1F-4427-B821-DBB8425C7C51}">
      <dsp:nvSpPr>
        <dsp:cNvPr id="0" name=""/>
        <dsp:cNvSpPr/>
      </dsp:nvSpPr>
      <dsp:spPr>
        <a:xfrm rot="21548034">
          <a:off x="203591" y="2352074"/>
          <a:ext cx="691671" cy="3333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January</a:t>
          </a:r>
        </a:p>
      </dsp:txBody>
      <dsp:txXfrm>
        <a:off x="203591" y="2352074"/>
        <a:ext cx="691671" cy="333332"/>
      </dsp:txXfrm>
    </dsp:sp>
    <dsp:sp modelId="{B47FE8A0-D790-489D-A88D-5CA1E077DC24}">
      <dsp:nvSpPr>
        <dsp:cNvPr id="0" name=""/>
        <dsp:cNvSpPr/>
      </dsp:nvSpPr>
      <dsp:spPr>
        <a:xfrm rot="3848034">
          <a:off x="605854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DC2B2E0-AE82-49FE-BD2B-5FCAEF720261}">
      <dsp:nvSpPr>
        <dsp:cNvPr id="0" name=""/>
        <dsp:cNvSpPr/>
      </dsp:nvSpPr>
      <dsp:spPr>
        <a:xfrm rot="21548034">
          <a:off x="263799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17</a:t>
          </a:r>
        </a:p>
      </dsp:txBody>
      <dsp:txXfrm>
        <a:off x="263799" y="3341430"/>
        <a:ext cx="598328" cy="288491"/>
      </dsp:txXfrm>
    </dsp:sp>
    <dsp:sp modelId="{F7B91F4A-AB04-4084-BF52-5E5C68AFAB36}">
      <dsp:nvSpPr>
        <dsp:cNvPr id="0" name=""/>
        <dsp:cNvSpPr/>
      </dsp:nvSpPr>
      <dsp:spPr>
        <a:xfrm rot="21548034">
          <a:off x="638388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FEE6BA8-7164-436A-9B4E-4621E6562E65}">
      <dsp:nvSpPr>
        <dsp:cNvPr id="0" name=""/>
        <dsp:cNvSpPr/>
      </dsp:nvSpPr>
      <dsp:spPr>
        <a:xfrm rot="3848034">
          <a:off x="936528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11EDF6-D102-4E56-9D44-BFD53B19EAE7}">
      <dsp:nvSpPr>
        <dsp:cNvPr id="0" name=""/>
        <dsp:cNvSpPr/>
      </dsp:nvSpPr>
      <dsp:spPr>
        <a:xfrm rot="21548034">
          <a:off x="594474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18</a:t>
          </a:r>
        </a:p>
      </dsp:txBody>
      <dsp:txXfrm>
        <a:off x="594474" y="3341430"/>
        <a:ext cx="598328" cy="288491"/>
      </dsp:txXfrm>
    </dsp:sp>
    <dsp:sp modelId="{0797CC4E-DED7-41ED-90C7-BBDE7EE91C5F}">
      <dsp:nvSpPr>
        <dsp:cNvPr id="0" name=""/>
        <dsp:cNvSpPr/>
      </dsp:nvSpPr>
      <dsp:spPr>
        <a:xfrm rot="21548034">
          <a:off x="969063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29B7B5-3686-4E62-BC2F-8EF4C304B7A3}">
      <dsp:nvSpPr>
        <dsp:cNvPr id="0" name=""/>
        <dsp:cNvSpPr/>
      </dsp:nvSpPr>
      <dsp:spPr>
        <a:xfrm rot="3848034">
          <a:off x="1267202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7F2D0C7-67D0-4874-AB15-DDC2183C4692}">
      <dsp:nvSpPr>
        <dsp:cNvPr id="0" name=""/>
        <dsp:cNvSpPr/>
      </dsp:nvSpPr>
      <dsp:spPr>
        <a:xfrm rot="21548034">
          <a:off x="925148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19</a:t>
          </a:r>
        </a:p>
      </dsp:txBody>
      <dsp:txXfrm>
        <a:off x="925148" y="3341430"/>
        <a:ext cx="598328" cy="288491"/>
      </dsp:txXfrm>
    </dsp:sp>
    <dsp:sp modelId="{E3DB0163-15FC-4803-83B5-7F3F1412EC0A}">
      <dsp:nvSpPr>
        <dsp:cNvPr id="0" name=""/>
        <dsp:cNvSpPr/>
      </dsp:nvSpPr>
      <dsp:spPr>
        <a:xfrm rot="21548034">
          <a:off x="1299737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1D49AB9-D5F8-4B4F-B631-3ACC3E7B7584}">
      <dsp:nvSpPr>
        <dsp:cNvPr id="0" name=""/>
        <dsp:cNvSpPr/>
      </dsp:nvSpPr>
      <dsp:spPr>
        <a:xfrm rot="3848034">
          <a:off x="1597877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6E5F628-2432-42FC-8478-6429F4B28C00}">
      <dsp:nvSpPr>
        <dsp:cNvPr id="0" name=""/>
        <dsp:cNvSpPr/>
      </dsp:nvSpPr>
      <dsp:spPr>
        <a:xfrm rot="21548034">
          <a:off x="1255823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20</a:t>
          </a:r>
        </a:p>
      </dsp:txBody>
      <dsp:txXfrm>
        <a:off x="1255823" y="3341430"/>
        <a:ext cx="598328" cy="288491"/>
      </dsp:txXfrm>
    </dsp:sp>
    <dsp:sp modelId="{B50E7DC2-6D56-4597-B02F-9B18B9831600}">
      <dsp:nvSpPr>
        <dsp:cNvPr id="0" name=""/>
        <dsp:cNvSpPr/>
      </dsp:nvSpPr>
      <dsp:spPr>
        <a:xfrm rot="21548034">
          <a:off x="163041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13C42D-BD91-419C-87ED-7C3E71DC258F}">
      <dsp:nvSpPr>
        <dsp:cNvPr id="0" name=""/>
        <dsp:cNvSpPr/>
      </dsp:nvSpPr>
      <dsp:spPr>
        <a:xfrm rot="3848034">
          <a:off x="1928551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C89AD53-EF86-4EDB-AD1A-F3A8F1D9A5D2}">
      <dsp:nvSpPr>
        <dsp:cNvPr id="0" name=""/>
        <dsp:cNvSpPr/>
      </dsp:nvSpPr>
      <dsp:spPr>
        <a:xfrm rot="21548034">
          <a:off x="1586497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21</a:t>
          </a:r>
        </a:p>
      </dsp:txBody>
      <dsp:txXfrm>
        <a:off x="1586497" y="3341430"/>
        <a:ext cx="598328" cy="288491"/>
      </dsp:txXfrm>
    </dsp:sp>
    <dsp:sp modelId="{87207A22-BC5B-41C8-94F3-5BD7195D902E}">
      <dsp:nvSpPr>
        <dsp:cNvPr id="0" name=""/>
        <dsp:cNvSpPr/>
      </dsp:nvSpPr>
      <dsp:spPr>
        <a:xfrm rot="21548034">
          <a:off x="1961086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3E91F1-D84F-433A-A3B1-8956009B1138}">
      <dsp:nvSpPr>
        <dsp:cNvPr id="0" name=""/>
        <dsp:cNvSpPr/>
      </dsp:nvSpPr>
      <dsp:spPr>
        <a:xfrm rot="3848034">
          <a:off x="2259226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77A6F4F-765B-4A5E-8A15-43A4FD1A7A5D}">
      <dsp:nvSpPr>
        <dsp:cNvPr id="0" name=""/>
        <dsp:cNvSpPr/>
      </dsp:nvSpPr>
      <dsp:spPr>
        <a:xfrm rot="21548034">
          <a:off x="191717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22</a:t>
          </a:r>
        </a:p>
      </dsp:txBody>
      <dsp:txXfrm>
        <a:off x="1917171" y="3341430"/>
        <a:ext cx="598328" cy="288491"/>
      </dsp:txXfrm>
    </dsp:sp>
    <dsp:sp modelId="{F07CDE6B-2554-4B9B-B6E8-585E43C33A72}">
      <dsp:nvSpPr>
        <dsp:cNvPr id="0" name=""/>
        <dsp:cNvSpPr/>
      </dsp:nvSpPr>
      <dsp:spPr>
        <a:xfrm rot="21548034">
          <a:off x="2291760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09CE8F-7D88-4DA6-B5AA-2BEF9E7EA92F}">
      <dsp:nvSpPr>
        <dsp:cNvPr id="0" name=""/>
        <dsp:cNvSpPr/>
      </dsp:nvSpPr>
      <dsp:spPr>
        <a:xfrm rot="3848034">
          <a:off x="2589900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8614176-DF9D-4E98-A93F-81B4B8F04C85}">
      <dsp:nvSpPr>
        <dsp:cNvPr id="0" name=""/>
        <dsp:cNvSpPr/>
      </dsp:nvSpPr>
      <dsp:spPr>
        <a:xfrm rot="21548034">
          <a:off x="2247846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23</a:t>
          </a:r>
        </a:p>
      </dsp:txBody>
      <dsp:txXfrm>
        <a:off x="2247846" y="3341430"/>
        <a:ext cx="598328" cy="288491"/>
      </dsp:txXfrm>
    </dsp:sp>
    <dsp:sp modelId="{3937E335-04E8-457A-837F-5055E06DFFAC}">
      <dsp:nvSpPr>
        <dsp:cNvPr id="0" name=""/>
        <dsp:cNvSpPr/>
      </dsp:nvSpPr>
      <dsp:spPr>
        <a:xfrm rot="21548034">
          <a:off x="2622435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E81E7A-18C8-49A2-BE56-E795C7C37F53}">
      <dsp:nvSpPr>
        <dsp:cNvPr id="0" name=""/>
        <dsp:cNvSpPr/>
      </dsp:nvSpPr>
      <dsp:spPr>
        <a:xfrm rot="3848034">
          <a:off x="2920574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87F5AD-3CCB-4726-877B-8E8AE25995BF}">
      <dsp:nvSpPr>
        <dsp:cNvPr id="0" name=""/>
        <dsp:cNvSpPr/>
      </dsp:nvSpPr>
      <dsp:spPr>
        <a:xfrm rot="21548034">
          <a:off x="2578520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24</a:t>
          </a:r>
        </a:p>
      </dsp:txBody>
      <dsp:txXfrm>
        <a:off x="2578520" y="3341430"/>
        <a:ext cx="598328" cy="288491"/>
      </dsp:txXfrm>
    </dsp:sp>
    <dsp:sp modelId="{2CDBF0FF-F1BD-43BC-B0A7-1459064E1865}">
      <dsp:nvSpPr>
        <dsp:cNvPr id="0" name=""/>
        <dsp:cNvSpPr/>
      </dsp:nvSpPr>
      <dsp:spPr>
        <a:xfrm rot="21548034">
          <a:off x="2953109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B5E44DD-340C-4735-808A-7FDA2B2534EF}">
      <dsp:nvSpPr>
        <dsp:cNvPr id="0" name=""/>
        <dsp:cNvSpPr/>
      </dsp:nvSpPr>
      <dsp:spPr>
        <a:xfrm rot="3848034">
          <a:off x="3251249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9EDB76-B463-4D0D-9E1B-E84A65F3CA7E}">
      <dsp:nvSpPr>
        <dsp:cNvPr id="0" name=""/>
        <dsp:cNvSpPr/>
      </dsp:nvSpPr>
      <dsp:spPr>
        <a:xfrm rot="21548034">
          <a:off x="2909195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25</a:t>
          </a:r>
        </a:p>
      </dsp:txBody>
      <dsp:txXfrm>
        <a:off x="2909195" y="3341430"/>
        <a:ext cx="598328" cy="288491"/>
      </dsp:txXfrm>
    </dsp:sp>
    <dsp:sp modelId="{2452D8B0-C432-4FDE-92D8-9CDD74A1F50C}">
      <dsp:nvSpPr>
        <dsp:cNvPr id="0" name=""/>
        <dsp:cNvSpPr/>
      </dsp:nvSpPr>
      <dsp:spPr>
        <a:xfrm rot="21548034">
          <a:off x="3283784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6E4B1FB-3C13-4904-9C2E-8A1C32FFB470}">
      <dsp:nvSpPr>
        <dsp:cNvPr id="0" name=""/>
        <dsp:cNvSpPr/>
      </dsp:nvSpPr>
      <dsp:spPr>
        <a:xfrm rot="3848034">
          <a:off x="3581923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4BA2C03-F5B7-4515-A3A4-CE11EF6A85CA}">
      <dsp:nvSpPr>
        <dsp:cNvPr id="0" name=""/>
        <dsp:cNvSpPr/>
      </dsp:nvSpPr>
      <dsp:spPr>
        <a:xfrm rot="21548034">
          <a:off x="3239869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26</a:t>
          </a:r>
        </a:p>
      </dsp:txBody>
      <dsp:txXfrm>
        <a:off x="3239869" y="3341430"/>
        <a:ext cx="598328" cy="288491"/>
      </dsp:txXfrm>
    </dsp:sp>
    <dsp:sp modelId="{9067AED8-51AA-4E6D-BA41-03660842E8A7}">
      <dsp:nvSpPr>
        <dsp:cNvPr id="0" name=""/>
        <dsp:cNvSpPr/>
      </dsp:nvSpPr>
      <dsp:spPr>
        <a:xfrm rot="21548034">
          <a:off x="3614458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BD270F0-C9D1-4683-A1C9-F36D5C5F5206}">
      <dsp:nvSpPr>
        <dsp:cNvPr id="0" name=""/>
        <dsp:cNvSpPr/>
      </dsp:nvSpPr>
      <dsp:spPr>
        <a:xfrm rot="3848034">
          <a:off x="3912598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EA6255C-6F7B-471B-9476-DC2C20F58CE4}">
      <dsp:nvSpPr>
        <dsp:cNvPr id="0" name=""/>
        <dsp:cNvSpPr/>
      </dsp:nvSpPr>
      <dsp:spPr>
        <a:xfrm rot="21548034">
          <a:off x="3570543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27</a:t>
          </a:r>
        </a:p>
      </dsp:txBody>
      <dsp:txXfrm>
        <a:off x="3570543" y="3341430"/>
        <a:ext cx="598328" cy="288491"/>
      </dsp:txXfrm>
    </dsp:sp>
    <dsp:sp modelId="{488A849C-3516-4306-884E-54D7ABA10311}">
      <dsp:nvSpPr>
        <dsp:cNvPr id="0" name=""/>
        <dsp:cNvSpPr/>
      </dsp:nvSpPr>
      <dsp:spPr>
        <a:xfrm rot="21548034">
          <a:off x="3945132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C29840-B38E-42D6-92F2-A7433DFF0985}">
      <dsp:nvSpPr>
        <dsp:cNvPr id="0" name=""/>
        <dsp:cNvSpPr/>
      </dsp:nvSpPr>
      <dsp:spPr>
        <a:xfrm rot="3848034">
          <a:off x="4243272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AFDF42-3E7F-457C-BE89-C2302E4CDB55}">
      <dsp:nvSpPr>
        <dsp:cNvPr id="0" name=""/>
        <dsp:cNvSpPr/>
      </dsp:nvSpPr>
      <dsp:spPr>
        <a:xfrm rot="21548034">
          <a:off x="3901218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28</a:t>
          </a:r>
        </a:p>
      </dsp:txBody>
      <dsp:txXfrm>
        <a:off x="3901218" y="3341430"/>
        <a:ext cx="598328" cy="288491"/>
      </dsp:txXfrm>
    </dsp:sp>
    <dsp:sp modelId="{30136F1C-732C-4836-8AD3-982FE8B2A443}">
      <dsp:nvSpPr>
        <dsp:cNvPr id="0" name=""/>
        <dsp:cNvSpPr/>
      </dsp:nvSpPr>
      <dsp:spPr>
        <a:xfrm rot="21548034">
          <a:off x="4275807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CDF789-CBF4-47B3-B0B9-524048AE22C9}">
      <dsp:nvSpPr>
        <dsp:cNvPr id="0" name=""/>
        <dsp:cNvSpPr/>
      </dsp:nvSpPr>
      <dsp:spPr>
        <a:xfrm rot="3848034">
          <a:off x="4573947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769EF28-C7F4-43F4-8427-C03E47B9CD3D}">
      <dsp:nvSpPr>
        <dsp:cNvPr id="0" name=""/>
        <dsp:cNvSpPr/>
      </dsp:nvSpPr>
      <dsp:spPr>
        <a:xfrm rot="21548034">
          <a:off x="4231892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29</a:t>
          </a:r>
        </a:p>
      </dsp:txBody>
      <dsp:txXfrm>
        <a:off x="4231892" y="3341430"/>
        <a:ext cx="598328" cy="288491"/>
      </dsp:txXfrm>
    </dsp:sp>
    <dsp:sp modelId="{3C74D420-2CB4-478C-90EA-A8E7D76E1F0D}">
      <dsp:nvSpPr>
        <dsp:cNvPr id="0" name=""/>
        <dsp:cNvSpPr/>
      </dsp:nvSpPr>
      <dsp:spPr>
        <a:xfrm rot="21548034">
          <a:off x="460648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E33D1C5-7F23-40DE-B597-AC7CEE705BA0}">
      <dsp:nvSpPr>
        <dsp:cNvPr id="0" name=""/>
        <dsp:cNvSpPr/>
      </dsp:nvSpPr>
      <dsp:spPr>
        <a:xfrm rot="3848034">
          <a:off x="4904621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A84EB0A-A6C8-43C9-8222-7C114339785D}">
      <dsp:nvSpPr>
        <dsp:cNvPr id="0" name=""/>
        <dsp:cNvSpPr/>
      </dsp:nvSpPr>
      <dsp:spPr>
        <a:xfrm rot="21548034">
          <a:off x="4562567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30</a:t>
          </a:r>
        </a:p>
      </dsp:txBody>
      <dsp:txXfrm>
        <a:off x="4562567" y="3341430"/>
        <a:ext cx="598328" cy="288491"/>
      </dsp:txXfrm>
    </dsp:sp>
    <dsp:sp modelId="{ACD14CB6-8F18-4D38-AE2B-D8D10E71DE13}">
      <dsp:nvSpPr>
        <dsp:cNvPr id="0" name=""/>
        <dsp:cNvSpPr/>
      </dsp:nvSpPr>
      <dsp:spPr>
        <a:xfrm rot="21548034">
          <a:off x="4937156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7314DF-035A-4150-BF99-E4E153475F47}">
      <dsp:nvSpPr>
        <dsp:cNvPr id="0" name=""/>
        <dsp:cNvSpPr/>
      </dsp:nvSpPr>
      <dsp:spPr>
        <a:xfrm rot="3848034">
          <a:off x="5235295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0FFE1E7-6896-4571-AE79-9DA422D02C21}">
      <dsp:nvSpPr>
        <dsp:cNvPr id="0" name=""/>
        <dsp:cNvSpPr/>
      </dsp:nvSpPr>
      <dsp:spPr>
        <a:xfrm rot="21548034">
          <a:off x="489324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31</a:t>
          </a:r>
        </a:p>
      </dsp:txBody>
      <dsp:txXfrm>
        <a:off x="4893241" y="3341430"/>
        <a:ext cx="598328" cy="288491"/>
      </dsp:txXfrm>
    </dsp:sp>
    <dsp:sp modelId="{93FADBF8-41D7-427E-8365-AC340FF7D300}">
      <dsp:nvSpPr>
        <dsp:cNvPr id="0" name=""/>
        <dsp:cNvSpPr/>
      </dsp:nvSpPr>
      <dsp:spPr>
        <a:xfrm rot="21548034">
          <a:off x="5267830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D4DFE19-2F6B-4C5D-A580-C6408F8847CD}">
      <dsp:nvSpPr>
        <dsp:cNvPr id="0" name=""/>
        <dsp:cNvSpPr/>
      </dsp:nvSpPr>
      <dsp:spPr>
        <a:xfrm rot="3848034">
          <a:off x="5566014" y="2805657"/>
          <a:ext cx="556403" cy="556403"/>
        </a:xfrm>
        <a:prstGeom prst="donut">
          <a:avLst>
            <a:gd name="adj" fmla="val 20000"/>
          </a:avLst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50C3262-90C4-4D04-950B-410F34807EDE}">
      <dsp:nvSpPr>
        <dsp:cNvPr id="0" name=""/>
        <dsp:cNvSpPr/>
      </dsp:nvSpPr>
      <dsp:spPr>
        <a:xfrm rot="21548034">
          <a:off x="5762066" y="2352074"/>
          <a:ext cx="691671" cy="3333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0" rIns="0" bIns="0" numCol="1" spcCol="1270" anchor="ctr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 err="1">
              <a:solidFill>
                <a:srgbClr val="444444"/>
              </a:solidFill>
            </a:rPr>
            <a:t>Febuary</a:t>
          </a:r>
          <a:endParaRPr lang="en-US" sz="1300" kern="1200" dirty="0">
            <a:solidFill>
              <a:srgbClr val="444444"/>
            </a:solidFill>
          </a:endParaRPr>
        </a:p>
      </dsp:txBody>
      <dsp:txXfrm>
        <a:off x="5762066" y="2352074"/>
        <a:ext cx="691671" cy="333332"/>
      </dsp:txXfrm>
    </dsp:sp>
    <dsp:sp modelId="{8D02EDF7-F479-4A82-99F7-B5F6E9B24874}">
      <dsp:nvSpPr>
        <dsp:cNvPr id="0" name=""/>
        <dsp:cNvSpPr/>
      </dsp:nvSpPr>
      <dsp:spPr>
        <a:xfrm rot="3848034">
          <a:off x="6164328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AA1F77C-8545-4B6A-93FD-4350AB24EF8D}">
      <dsp:nvSpPr>
        <dsp:cNvPr id="0" name=""/>
        <dsp:cNvSpPr/>
      </dsp:nvSpPr>
      <dsp:spPr>
        <a:xfrm rot="21548034">
          <a:off x="5822274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1</a:t>
          </a:r>
        </a:p>
      </dsp:txBody>
      <dsp:txXfrm>
        <a:off x="5822274" y="3341430"/>
        <a:ext cx="598328" cy="288491"/>
      </dsp:txXfrm>
    </dsp:sp>
    <dsp:sp modelId="{C6963865-0A57-4A89-867A-0890BC763D60}">
      <dsp:nvSpPr>
        <dsp:cNvPr id="0" name=""/>
        <dsp:cNvSpPr/>
      </dsp:nvSpPr>
      <dsp:spPr>
        <a:xfrm rot="21548034">
          <a:off x="6196862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4BF485B-F009-485F-8E6A-42CAC16ADC86}">
      <dsp:nvSpPr>
        <dsp:cNvPr id="0" name=""/>
        <dsp:cNvSpPr/>
      </dsp:nvSpPr>
      <dsp:spPr>
        <a:xfrm rot="3848034">
          <a:off x="6495002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BE932C0-CF25-4D0E-B7E1-6E1D7B3F0FF2}">
      <dsp:nvSpPr>
        <dsp:cNvPr id="0" name=""/>
        <dsp:cNvSpPr/>
      </dsp:nvSpPr>
      <dsp:spPr>
        <a:xfrm rot="21548034">
          <a:off x="6152948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2</a:t>
          </a:r>
        </a:p>
      </dsp:txBody>
      <dsp:txXfrm>
        <a:off x="6152948" y="3341430"/>
        <a:ext cx="598328" cy="288491"/>
      </dsp:txXfrm>
    </dsp:sp>
    <dsp:sp modelId="{568129F1-CE4C-43E4-ABC4-A877CED1F98F}">
      <dsp:nvSpPr>
        <dsp:cNvPr id="0" name=""/>
        <dsp:cNvSpPr/>
      </dsp:nvSpPr>
      <dsp:spPr>
        <a:xfrm rot="21548034">
          <a:off x="6527537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0820DC8-6791-48A3-9D18-43B5BDCCF92D}">
      <dsp:nvSpPr>
        <dsp:cNvPr id="0" name=""/>
        <dsp:cNvSpPr/>
      </dsp:nvSpPr>
      <dsp:spPr>
        <a:xfrm rot="3848034">
          <a:off x="6825677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DD6874-5A62-4ED1-A87A-E89D90470D72}">
      <dsp:nvSpPr>
        <dsp:cNvPr id="0" name=""/>
        <dsp:cNvSpPr/>
      </dsp:nvSpPr>
      <dsp:spPr>
        <a:xfrm rot="21548034">
          <a:off x="6483622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3</a:t>
          </a:r>
        </a:p>
      </dsp:txBody>
      <dsp:txXfrm>
        <a:off x="6483622" y="3341430"/>
        <a:ext cx="598328" cy="288491"/>
      </dsp:txXfrm>
    </dsp:sp>
    <dsp:sp modelId="{6DD4495D-1375-45EF-8684-B5BD257BF69F}">
      <dsp:nvSpPr>
        <dsp:cNvPr id="0" name=""/>
        <dsp:cNvSpPr/>
      </dsp:nvSpPr>
      <dsp:spPr>
        <a:xfrm rot="21548034">
          <a:off x="6858211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048534A-E4C4-4A32-A630-3CEF20A00991}">
      <dsp:nvSpPr>
        <dsp:cNvPr id="0" name=""/>
        <dsp:cNvSpPr/>
      </dsp:nvSpPr>
      <dsp:spPr>
        <a:xfrm rot="3848034">
          <a:off x="7156351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382F7-60D0-4E3E-BEB4-D4328BD2CE87}">
      <dsp:nvSpPr>
        <dsp:cNvPr id="0" name=""/>
        <dsp:cNvSpPr/>
      </dsp:nvSpPr>
      <dsp:spPr>
        <a:xfrm rot="21548034">
          <a:off x="6814297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4</a:t>
          </a:r>
        </a:p>
      </dsp:txBody>
      <dsp:txXfrm>
        <a:off x="6814297" y="3341430"/>
        <a:ext cx="598328" cy="288491"/>
      </dsp:txXfrm>
    </dsp:sp>
    <dsp:sp modelId="{CBD8A14F-8B0E-41E0-8702-6530DDF00346}">
      <dsp:nvSpPr>
        <dsp:cNvPr id="0" name=""/>
        <dsp:cNvSpPr/>
      </dsp:nvSpPr>
      <dsp:spPr>
        <a:xfrm rot="21548034">
          <a:off x="7188886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B7A95A-1DB7-4D53-9889-488446CF26E4}">
      <dsp:nvSpPr>
        <dsp:cNvPr id="0" name=""/>
        <dsp:cNvSpPr/>
      </dsp:nvSpPr>
      <dsp:spPr>
        <a:xfrm rot="3848034">
          <a:off x="7487025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D248D6D-4523-4F3E-8C37-3579F171F1BF}">
      <dsp:nvSpPr>
        <dsp:cNvPr id="0" name=""/>
        <dsp:cNvSpPr/>
      </dsp:nvSpPr>
      <dsp:spPr>
        <a:xfrm rot="21548034">
          <a:off x="7144971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5</a:t>
          </a:r>
        </a:p>
      </dsp:txBody>
      <dsp:txXfrm>
        <a:off x="7144971" y="3341430"/>
        <a:ext cx="598328" cy="288491"/>
      </dsp:txXfrm>
    </dsp:sp>
    <dsp:sp modelId="{F88BEF44-8773-4B3A-85D2-58855605BC6B}">
      <dsp:nvSpPr>
        <dsp:cNvPr id="0" name=""/>
        <dsp:cNvSpPr/>
      </dsp:nvSpPr>
      <dsp:spPr>
        <a:xfrm rot="21548034">
          <a:off x="7519560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9B637B-7A0E-447F-B5CD-2BCE91715522}">
      <dsp:nvSpPr>
        <dsp:cNvPr id="0" name=""/>
        <dsp:cNvSpPr/>
      </dsp:nvSpPr>
      <dsp:spPr>
        <a:xfrm rot="3848034">
          <a:off x="7817700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B2E264-B7B5-4681-8B25-DC4361B4E6B0}">
      <dsp:nvSpPr>
        <dsp:cNvPr id="0" name=""/>
        <dsp:cNvSpPr/>
      </dsp:nvSpPr>
      <dsp:spPr>
        <a:xfrm rot="21548034">
          <a:off x="7475646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6</a:t>
          </a:r>
        </a:p>
      </dsp:txBody>
      <dsp:txXfrm>
        <a:off x="7475646" y="3341430"/>
        <a:ext cx="598328" cy="288491"/>
      </dsp:txXfrm>
    </dsp:sp>
    <dsp:sp modelId="{868AB88F-83CD-49F0-BAC3-92CF998A3667}">
      <dsp:nvSpPr>
        <dsp:cNvPr id="0" name=""/>
        <dsp:cNvSpPr/>
      </dsp:nvSpPr>
      <dsp:spPr>
        <a:xfrm rot="21548034">
          <a:off x="7850235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D8E1F2D-14FC-4E98-A192-22B4F59C17CE}">
      <dsp:nvSpPr>
        <dsp:cNvPr id="0" name=""/>
        <dsp:cNvSpPr/>
      </dsp:nvSpPr>
      <dsp:spPr>
        <a:xfrm rot="3848034">
          <a:off x="8148374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520B87-9E76-4D73-A468-00E57E80FDFA}">
      <dsp:nvSpPr>
        <dsp:cNvPr id="0" name=""/>
        <dsp:cNvSpPr/>
      </dsp:nvSpPr>
      <dsp:spPr>
        <a:xfrm rot="21548034">
          <a:off x="7806320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7</a:t>
          </a:r>
        </a:p>
      </dsp:txBody>
      <dsp:txXfrm>
        <a:off x="7806320" y="3341430"/>
        <a:ext cx="598328" cy="288491"/>
      </dsp:txXfrm>
    </dsp:sp>
    <dsp:sp modelId="{626CB8DB-2659-46A2-A539-EE4F0CB8831B}">
      <dsp:nvSpPr>
        <dsp:cNvPr id="0" name=""/>
        <dsp:cNvSpPr/>
      </dsp:nvSpPr>
      <dsp:spPr>
        <a:xfrm rot="21548034">
          <a:off x="8180909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AFA5A9-B4C6-44BE-9EA9-6566FB110992}">
      <dsp:nvSpPr>
        <dsp:cNvPr id="0" name=""/>
        <dsp:cNvSpPr/>
      </dsp:nvSpPr>
      <dsp:spPr>
        <a:xfrm rot="3848034">
          <a:off x="8479049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15FD3B3-4363-459B-8DC6-8D6B7EB4BEEE}">
      <dsp:nvSpPr>
        <dsp:cNvPr id="0" name=""/>
        <dsp:cNvSpPr/>
      </dsp:nvSpPr>
      <dsp:spPr>
        <a:xfrm rot="21548034">
          <a:off x="8136994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8</a:t>
          </a:r>
        </a:p>
      </dsp:txBody>
      <dsp:txXfrm>
        <a:off x="8136994" y="3341430"/>
        <a:ext cx="598328" cy="288491"/>
      </dsp:txXfrm>
    </dsp:sp>
    <dsp:sp modelId="{6EEC6CA2-8234-43A3-BF98-E3C9816D39AA}">
      <dsp:nvSpPr>
        <dsp:cNvPr id="0" name=""/>
        <dsp:cNvSpPr/>
      </dsp:nvSpPr>
      <dsp:spPr>
        <a:xfrm rot="21548034">
          <a:off x="8511583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BBE885-B42B-4674-A4D4-0514C0EC48FB}">
      <dsp:nvSpPr>
        <dsp:cNvPr id="0" name=""/>
        <dsp:cNvSpPr/>
      </dsp:nvSpPr>
      <dsp:spPr>
        <a:xfrm rot="3848034">
          <a:off x="8809723" y="2939454"/>
          <a:ext cx="288808" cy="288808"/>
        </a:xfrm>
        <a:prstGeom prst="ellipse">
          <a:avLst/>
        </a:prstGeom>
        <a:solidFill>
          <a:srgbClr val="444444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6193082-3BEB-4B6B-B23B-F652F122BD74}">
      <dsp:nvSpPr>
        <dsp:cNvPr id="0" name=""/>
        <dsp:cNvSpPr/>
      </dsp:nvSpPr>
      <dsp:spPr>
        <a:xfrm rot="21548034">
          <a:off x="8467669" y="3341430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33020" bIns="0" numCol="1" spcCol="1270" anchor="ctr" anchorCtr="0">
          <a:noAutofit/>
        </a:bodyPr>
        <a:lstStyle/>
        <a:p>
          <a:pPr marL="0" lvl="0" indent="0" algn="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>
              <a:solidFill>
                <a:srgbClr val="444444"/>
              </a:solidFill>
            </a:rPr>
            <a:t>9</a:t>
          </a:r>
        </a:p>
      </dsp:txBody>
      <dsp:txXfrm>
        <a:off x="8467669" y="3341430"/>
        <a:ext cx="598328" cy="288491"/>
      </dsp:txXfrm>
    </dsp:sp>
    <dsp:sp modelId="{BF6C2DF2-6EEE-4021-861E-CCC7BB6362B5}">
      <dsp:nvSpPr>
        <dsp:cNvPr id="0" name=""/>
        <dsp:cNvSpPr/>
      </dsp:nvSpPr>
      <dsp:spPr>
        <a:xfrm rot="21548034">
          <a:off x="8842258" y="2537795"/>
          <a:ext cx="598328" cy="2884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CircleAccentTimeline">
  <dgm:title val=""/>
  <dgm:desc val=""/>
  <dgm:catLst>
    <dgm:cat type="process" pri="7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41" srcId="1" destId="11" srcOrd="0" destOrd="0"/>
        <dgm:cxn modelId="42" srcId="1" destId="12" srcOrd="1" destOrd="0"/>
        <dgm:cxn modelId="5" srcId="0" destId="2" srcOrd="0" destOrd="0"/>
        <dgm:cxn modelId="51" srcId="2" destId="21" srcOrd="0" destOrd="0"/>
        <dgm:cxn modelId="52" srcId="2" destId="2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41" srcId="1" destId="11" srcOrd="0" destOrd="0"/>
        <dgm:cxn modelId="5" srcId="0" destId="2" srcOrd="0" destOrd="0"/>
        <dgm:cxn modelId="51" srcId="2" destId="21" srcOrd="0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fallback" val="2D"/>
          <dgm:param type="nodeVertAlign" val="b"/>
        </dgm:alg>
      </dgm:if>
      <dgm:else name="Name3">
        <dgm:alg type="lin">
          <dgm:param type="fallback" val="2D"/>
          <dgm:param type="nodeVertAlign" val="b"/>
          <dgm:param type="linDir" val="fromR"/>
        </dgm:alg>
      </dgm:else>
    </dgm:choose>
    <dgm:shape xmlns:r="http://schemas.openxmlformats.org/officeDocument/2006/relationships" r:blip="">
      <dgm:adjLst/>
    </dgm:shape>
    <dgm:constrLst>
      <dgm:constr type="h" for="ch" forName="parComposite" refType="h"/>
      <dgm:constr type="w" for="ch" forName="parComposite" refType="h" refFor="ch" refForName="parComposite" fact="0.4986"/>
      <dgm:constr type="h" for="ch" forName="desComposite" refType="h" fact="0.8722"/>
      <dgm:constr type="w" for="ch" forName="desComposite" refType="h" refFor="ch" refForName="desComposite" fact="0.6056"/>
      <dgm:constr type="w" for="ch" forName="parBackupNorm" refType="w" refFor="ch" refForName="parComposite" fact="-0.3369"/>
      <dgm:constr type="w" for="ch" forName="parBackupRTL" refType="w" refFor="ch" refForName="parComposite" fact="-0.3369"/>
      <dgm:constr type="w" for="ch" forName="parBackupRev" refType="w" refFor="ch" refForName="parComposite" fact="0"/>
      <dgm:constr type="w" for="ch" forName="desBackupLeftNorm" refType="w" refFor="ch" refForName="desComposite" fact="-0.3376"/>
      <dgm:constr type="w" for="ch" forName="desBackupLeftRev" refType="w" refFor="ch" refForName="desComposite" fact="-0.3376"/>
      <dgm:constr type="w" for="ch" forName="desBackupRightNorm" refType="w" refFor="ch" refForName="desComposite" fact="-0.3376"/>
      <dgm:constr type="w" for="ch" forName="desBackupRightRev" refType="w" refFor="ch" refForName="desComposite" fact="-0.3376"/>
      <dgm:constr type="w" for="ch" forName="parSpace" refType="w" refFor="ch" refForName="parComposite" fact="0.05"/>
      <dgm:constr type="w" for="ch" forName="desSpace" refType="w" refFor="ch" refForName="parComposite" fact="0.05"/>
      <dgm:constr type="primFontSz" for="des" forName="parTx" op="equ" val="65"/>
      <dgm:constr type="primFontSz" for="des" forName="chTx" refType="primFontSz" refFor="des" refForName="parTx" op="lte" val="65"/>
      <dgm:constr type="primFontSz" for="des" forName="desTx" refType="primFontSz" refFor="des" refForName="chTx" op="lte" val="65"/>
      <dgm:constr type="primFontSz" for="des" forName="desTx" refType="primFontSz" refFor="des" refForName="parTx" op="lte"/>
    </dgm:constrLst>
    <dgm:forEach name="Name4" axis="ch" ptType="node">
      <dgm:layoutNode name="parComposite">
        <dgm:alg type="composite"/>
        <dgm:shape xmlns:r="http://schemas.openxmlformats.org/officeDocument/2006/relationships" r:blip="">
          <dgm:adjLst/>
        </dgm:shape>
        <dgm:choose name="Name5">
          <dgm:if name="Name6" func="var" arg="dir" op="equ" val="norm">
            <dgm:constrLst>
              <dgm:constr type="l" for="ch" forName="parBigCircle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r" for="ch" forName="parTx" refType="w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l" for="ch" forName="bSpace"/>
              <dgm:constr type="w" for="ch" forName="bSpace" val="1"/>
            </dgm:constrLst>
          </dgm:if>
          <dgm:else name="Name7">
            <dgm:constrLst>
              <dgm:constr type="r" for="ch" forName="parBigCircle" refType="w"/>
              <dgm:constr type="ctrY" for="ch" forName="parBigCircle" refType="h" fact="0.5639"/>
              <dgm:constr type="w" for="ch" forName="parBigCircle" refType="w" fact="0.6631"/>
              <dgm:constr type="h" for="ch" forName="parBigCircle" refType="w" refFor="ch" refForName="parBigCircle"/>
              <dgm:constr type="l" for="ch" forName="parTx" fact="0"/>
              <dgm:constr type="t" for="ch" forName="parTx"/>
              <dgm:constr type="w" for="ch" forName="parTx" refType="w" fact="0.7084"/>
              <dgm:constr type="h" for="ch" forName="parTx" refType="h" fact="0.4562"/>
              <dgm:constr type="t" for="ch" forName="bSpace" refType="ctrY" refFor="ch" refForName="parBigCircle"/>
              <dgm:constr type="b" for="ch" forName="bSpace" refType="h"/>
              <dgm:constr type="r" for="ch" forName="bSpace"/>
              <dgm:constr type="w" for="ch" forName="bSpace" val="1"/>
            </dgm:constrLst>
          </dgm:else>
        </dgm:choose>
        <dgm:layoutNode name="parBigCircle" styleLbl="node0">
          <dgm:alg type="sp"/>
          <dgm:shape xmlns:r="http://schemas.openxmlformats.org/officeDocument/2006/relationships" type="donut" r:blip="">
            <dgm:adjLst>
              <dgm:adj idx="1" val="0.2"/>
            </dgm:adjLst>
          </dgm:shape>
          <dgm:presOf/>
          <dgm:constrLst>
            <dgm:constr type="h" refType="w" op="equ"/>
          </dgm:constrLst>
        </dgm:layoutNode>
        <dgm:layoutNode name="parTx" styleLbl="revTx">
          <dgm:choose name="Name8">
            <dgm:if name="Name9" func="var" arg="dir" op="equ" val="norm">
              <dgm:alg type="tx">
                <dgm:param type="autoTxRot" val="grav"/>
                <dgm:param type="parTxLTRAlign" val="l"/>
              </dgm:alg>
              <dgm:shape xmlns:r="http://schemas.openxmlformats.org/officeDocument/2006/relationships" rot="295" type="rect" r:blip="">
                <dgm:adjLst/>
              </dgm:shape>
              <dgm:presOf axis="self" ptType="node"/>
              <dgm:constrLst>
                <dgm:constr type="lMarg" refType="primFontSz" fact="0.2"/>
                <dgm:constr type="rMarg"/>
                <dgm:constr type="tMarg"/>
                <dgm:constr type="bMarg"/>
              </dgm:constrLst>
            </dgm:if>
            <dgm:else name="Name10">
              <dgm:alg type="tx">
                <dgm:param type="autoTxRot" val="grav"/>
                <dgm:param type="parTxLTRAlign" val="r"/>
              </dgm:alg>
              <dgm:shape xmlns:r="http://schemas.openxmlformats.org/officeDocument/2006/relationships" rot="65" type="rect" r:blip="">
                <dgm:adjLst/>
              </dgm:shape>
              <dgm:presOf axis="self" ptType="node"/>
              <dgm:constrLst>
                <dgm:constr type="lMarg"/>
                <dgm:constr type="rMarg" refType="primFontSz" fact="0.2"/>
                <dgm:constr type="tMarg"/>
                <dgm:constr type="bMarg"/>
              </dgm:constrLst>
            </dgm:else>
          </dgm:choose>
          <dgm:ruleLst>
            <dgm:rule type="primFontSz" val="5" fact="NaN" max="NaN"/>
          </dgm:ruleLst>
        </dgm:layoutNode>
        <dgm:layoutNode name="bSpace">
          <dgm:alg type="sp"/>
          <dgm:shape xmlns:r="http://schemas.openxmlformats.org/officeDocument/2006/relationships" r:blip="">
            <dgm:adjLst/>
          </dgm:shape>
          <dgm:presOf/>
        </dgm:layoutNode>
      </dgm:layoutNode>
      <dgm:choose name="Name11">
        <dgm:if name="Name12" func="var" arg="dir" op="equ" val="norm">
          <dgm:layoutNode name="parBackupNorm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13">
          <dgm:layoutNode name="parBackupRTL">
            <dgm:alg type="sp"/>
            <dgm:shape xmlns:r="http://schemas.openxmlformats.org/officeDocument/2006/relationships" r:blip="">
              <dgm:adjLst/>
            </dgm:shape>
            <dgm:presOf/>
          </dgm:layoutNode>
        </dgm:else>
      </dgm:choose>
      <dgm:forEach name="Name14" axis="followSib" ptType="sibTrans" hideLastTrans="0" cnt="1">
        <dgm:layoutNode name="parSpace">
          <dgm:alg type="sp"/>
          <dgm:shape xmlns:r="http://schemas.openxmlformats.org/officeDocument/2006/relationships" r:blip="">
            <dgm:adjLst/>
          </dgm:shape>
          <dgm:presOf/>
        </dgm:layoutNode>
      </dgm:forEach>
      <dgm:forEach name="Name15" axis="ch" ptType="node">
        <dgm:choose name="Name16">
          <dgm:if name="Name17" func="var" arg="dir" op="equ" val="norm">
            <dgm:layoutNode name="desBackupLeftNorm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if>
          <dgm:else name="Name18">
            <dgm:choose name="Name19">
              <dgm:if name="Name20" axis="self" ptType="node" func="pos" op="equ" val="1">
                <dgm:layoutNode name="desBackupRigh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21"/>
            </dgm:choose>
          </dgm:else>
        </dgm:choose>
        <dgm:layoutNode name="desComposite">
          <dgm:alg type="composite"/>
          <dgm:shape xmlns:r="http://schemas.openxmlformats.org/officeDocument/2006/relationships" r:blip="">
            <dgm:adjLst/>
          </dgm:shape>
          <dgm:choose name="Name22">
            <dgm:if name="Name23" func="var" arg="dir" op="equ" val="norm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l" for="ch" forName="chTx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r" for="ch" forName="desTx" refType="w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if>
            <dgm:else name="Name24">
              <dgm:constrLst>
                <dgm:constr type="ctrX" for="ch" forName="desCircle" refType="w" fact="0.5"/>
                <dgm:constr type="ctrY" for="ch" forName="desCircle" refType="h" fact="0.5"/>
                <dgm:constr type="w" for="ch" forName="desCircle" refType="w" fact="0.3249"/>
                <dgm:constr type="h" for="ch" forName="desCircle" refType="w" refFor="ch" refForName="desCircle"/>
                <dgm:constr type="r" for="ch" forName="chTx" refType="w"/>
                <dgm:constr type="b" for="ch" forName="chTx" refType="h"/>
                <dgm:constr type="w" for="ch" forName="chTx" refType="w" fact="0.5786"/>
                <dgm:constr type="h" for="ch" forName="chTx" refType="h" fact="0.4525"/>
                <dgm:constr type="l" for="ch" forName="desTx"/>
                <dgm:constr type="t" for="ch" forName="desTx"/>
                <dgm:constr type="w" for="ch" forName="desTx" refType="w" fact="0.5786"/>
                <dgm:constr type="h" for="ch" forName="desTx" refType="h" fact="0.4525"/>
              </dgm:constrLst>
            </dgm:else>
          </dgm:choose>
          <dgm:layoutNode name="desCircle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>
              <dgm:constr type="h" refType="w" op="equ"/>
            </dgm:constrLst>
          </dgm:layoutNode>
          <dgm:layoutNode name="chTx" styleLbl="revTx">
            <dgm:choose name="Name25">
              <dgm:if name="Name26" func="var" arg="dir" op="equ" val="norm">
                <dgm:alg type="tx">
                  <dgm:param type="autoTxRot" val="grav"/>
                  <dgm:param type="parTxLTRAlign" val="r"/>
                  <dgm:param type="txAnchorVert" val="mid"/>
                  <dgm:param type="txAnchorVertCh" val="mid"/>
                </dgm:alg>
                <dgm:shape xmlns:r="http://schemas.openxmlformats.org/officeDocument/2006/relationships" rot="295" type="rect" r:blip="">
                  <dgm:adjLst/>
                </dgm:shape>
                <dgm:presOf axis="self" ptType="node"/>
              </dgm:if>
              <dgm:else name="Name27">
                <dgm:alg type="tx">
                  <dgm:param type="autoTxRot" val="grav"/>
                  <dgm:param type="parTxLTRAlign" val="l"/>
                  <dgm:param type="txAnchorVert" val="mid"/>
                  <dgm:param type="txAnchorVertCh" val="mid"/>
                </dgm:alg>
                <dgm:shape xmlns:r="http://schemas.openxmlformats.org/officeDocument/2006/relationships" rot="65" type="rect" r:blip="">
                  <dgm:adjLst/>
                </dgm:shape>
                <dgm:presOf axis="self" ptType="node"/>
              </dgm:else>
            </dgm:choose>
            <dgm:choose name="Name28">
              <dgm:if name="Name29" func="var" arg="dir" op="equ" val="norm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if>
              <dgm:else name="Name30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  <dgm:layoutNode name="desTx" styleLbl="revTx">
            <dgm:varLst>
              <dgm:bulletEnabled val="1"/>
            </dgm:varLst>
            <dgm:choose name="Name31">
              <dgm:if name="Name32" func="var" arg="dir" op="equ" val="norm">
                <dgm:alg type="tx">
                  <dgm:param type="autoTxRot" val="grav"/>
                  <dgm:param type="parTxLTRAlign" val="l"/>
                  <dgm:param type="shpTxLTRAlignCh" val="l"/>
                  <dgm:param type="stBulletLvl" val="1"/>
                  <dgm:param type="txAnchorVert" val="mid"/>
                </dgm:alg>
                <dgm:shape xmlns:r="http://schemas.openxmlformats.org/officeDocument/2006/relationships" rot="295" type="rect" r:blip="">
                  <dgm:adjLst/>
                </dgm:shape>
                <dgm:presOf axis="des" ptType="node"/>
              </dgm:if>
              <dgm:else name="Name33">
                <dgm:alg type="tx">
                  <dgm:param type="autoTxRot" val="grav"/>
                  <dgm:param type="parTxLTRAlign" val="r"/>
                  <dgm:param type="shpTxLTRAlignCh" val="r"/>
                  <dgm:param type="stBulletLvl" val="1"/>
                  <dgm:param type="txAnchorVert" val="mid"/>
                </dgm:alg>
                <dgm:shape xmlns:r="http://schemas.openxmlformats.org/officeDocument/2006/relationships" rot="65" type="rect" r:blip="">
                  <dgm:adjLst/>
                </dgm:shape>
                <dgm:presOf axis="des" ptType="node"/>
              </dgm:else>
            </dgm:choose>
            <dgm:choose name="Name34">
              <dgm:if name="Name35" func="var" arg="dir" op="equ" val="norm">
                <dgm:constrLst>
                  <dgm:constr type="rMarg"/>
                  <dgm:constr type="lMarg" refType="primFontSz" fact="0.2"/>
                  <dgm:constr type="tMarg"/>
                  <dgm:constr type="bMarg"/>
                </dgm:constrLst>
              </dgm:if>
              <dgm:else name="Name36">
                <dgm:constrLst>
                  <dgm:constr type="lMarg"/>
                  <dgm:constr type="rMarg" refType="primFontSz" fact="0.2"/>
                  <dgm:constr type="tMarg"/>
                  <dgm:constr type="bMarg"/>
                </dgm:constrLst>
              </dgm:else>
            </dgm:choose>
            <dgm:ruleLst>
              <dgm:rule type="primFontSz" val="5" fact="NaN" max="NaN"/>
            </dgm:ruleLst>
          </dgm:layoutNode>
        </dgm:layoutNode>
        <dgm:layoutNode name="desBackupRightNorm">
          <dgm:alg type="sp"/>
          <dgm:shape xmlns:r="http://schemas.openxmlformats.org/officeDocument/2006/relationships" r:blip="">
            <dgm:adjLst/>
          </dgm:shape>
          <dgm:presOf/>
        </dgm:layoutNode>
        <dgm:choose name="Name37">
          <dgm:if name="Name38" func="var" arg="dir" op="neq" val="norm">
            <dgm:choose name="Name39">
              <dgm:if name="Name40" axis="self" ptType="node" func="revPos" op="neq" val="1">
                <dgm:layoutNode name="desBackupLeftRev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41"/>
            </dgm:choose>
          </dgm:if>
          <dgm:else name="Name42"/>
        </dgm:choose>
        <dgm:forEach name="Name43" axis="followSib" ptType="sibTrans" hideLastTrans="0" cnt="1">
          <dgm:layoutNode name="desSpace">
            <dgm:alg type="sp"/>
            <dgm:shape xmlns:r="http://schemas.openxmlformats.org/officeDocument/2006/relationships" r:blip="">
              <dgm:adjLst/>
            </dgm:shape>
            <dgm:presOf/>
          </dgm:layoutNode>
        </dgm:forEach>
      </dgm:forEach>
      <dgm:choose name="Name44">
        <dgm:if name="Name45" func="var" arg="dir" op="neq" val="norm">
          <dgm:layoutNode name="parBackupRev">
            <dgm:alg type="sp"/>
            <dgm:shape xmlns:r="http://schemas.openxmlformats.org/officeDocument/2006/relationships" r:blip="">
              <dgm:adjLst/>
            </dgm:shape>
            <dgm:presOf/>
          </dgm:layoutNode>
        </dgm:if>
        <dgm:else name="Name4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A7D6BD-B948-41DD-9BA2-A6D999B60716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31A8C-A0C4-437D-BBB3-29673E15C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390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31A8C-A0C4-437D-BBB3-29673E15C27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7439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45F3E-C5C3-44B7-97D3-27C411842A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61FFAF-DE46-4053-84D7-4F659D391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6B59B-34A7-4578-A0FE-FBDE5B592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2B34EF-2DAE-4DA2-977D-9EA2C561E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2A2460-3370-45C5-8828-4194B2D83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53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E5D21-71D6-4B9D-BF65-679903607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E6453F-488C-4E70-AF26-BB5EEAA995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75DF51-F739-4546-AE43-7B401C9FA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417A9-2819-49FC-B730-A20CAA718D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6F6865-C6A2-4C0F-B14F-650C24CFD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591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8EB93BA-59FF-48F1-8BFE-A2B70FB0D25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BC902D-712A-4DC3-BDE8-D7FE55CFA0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9BBBFD-C7E0-4002-B2EF-0002CEFB06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E0275-105D-4A09-B4CB-839CFF1A0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F1CD6-D43B-485A-A78E-BE39E9B90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4793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7C0A7-87D0-40EC-A68F-2C9C7422A63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9F9711-4198-4694-96A1-D0AC60CAE2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CEB056-0D55-4AAE-A9E2-7C6DAF7D73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57DD8-FB80-4681-98C8-DC1EA744C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826581-FFF8-4947-8E3D-9BF329AA2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15233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C044-8B7E-4F5C-9487-B9767D8073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6BF1D5-776D-4857-8152-5D20DC4E9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83877-C600-4A3E-B63D-2499CEBBA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335254-3744-4913-929C-4FD4EBFA36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A6B392-A0B7-4EDE-B966-3D4D13C9D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622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F04A5A-D3F5-488E-B479-63F651505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710BFF-411B-4C35-B6DC-561972F2F2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17F56A-E545-4CEA-8750-F625041E46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0423D0-0F06-4A9F-AEF0-6A562F690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7F2E78-622A-4E06-8E2A-99320DFB5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05002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D3D464-802B-4E8F-AD4F-A2AEE81C5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D1A9B3-878E-4834-A7C3-7B51537F2F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436F8D-3E1E-416D-AAF9-9362F453D9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4028B3A-9ED5-4978-A489-8A09C3691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F9821-EF79-487A-9FC4-1895B353EA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A2B7A1-1B49-46B0-8670-9B3B4AFCA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0747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0027C-A61B-47B3-A2F3-F93E7A8BF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9022F3-3422-4466-9869-4EC56772C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769630-E7E8-4CF3-848C-4F234CA7CA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E9A3A0B-B647-4CF8-B101-7B3C2E0861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725FAA-1C5E-42AE-8982-D959E30CAB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DA6A84-2A9C-4DB8-A034-D8D9EE2D7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7A4F6F-63A4-4CF4-A485-3E1AE7958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5E06F2-8099-422E-8DD8-3BB00BA99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630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D5C9B-3B72-4F09-A343-1D6871B2B9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39D80A-1F6C-456D-A400-96E9DABCB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E3471F-3BA5-4BF8-9863-709E4EC9F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730C06-1F89-4B81-A73C-4B019BFF52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8925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188B06-E43D-4E55-B530-F8859CD3D7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078123-42BD-4F54-9723-D405323771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696BE0-C687-4637-B452-DC267CEC48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9984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A6A3-F24A-41C0-B480-B20B143C8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2B0647-E1BA-4AE3-AECB-03A8C07757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9D7A63-88BF-4DE6-8E60-B7542CDEC0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37876E-B948-43BD-8C58-A051A4D4F2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94AFC8-8EC6-48F1-A009-2384F7B599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0DC983-A585-49BD-B002-DCB0F318E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74673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9E0F7-2A1D-45AD-8103-66A939874C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A0721-7556-4C6F-BC6A-40BA74826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DEC4BA-D482-4DDA-8F28-30D263D20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59332-1CE7-4D48-9E05-A10B5DF03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63D27-B1E2-4EF7-A25A-C05E3E8A2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87137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1DB11-D59E-4ECE-9F10-D7D87A565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B45E4BC-D55A-435C-93DB-822447FBB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3AA32F-3036-4B5D-BFB3-866661ED2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769A11-A0C4-4E99-91E5-01E276807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4CE07D-266E-417E-9D8D-55CF2F66D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597807-C34A-4065-8999-74886228F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9790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CD6DE-30C0-47D5-9A80-A88DA5869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5FB359-3932-447B-8EBE-0076684349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41A11F-B50F-43C3-8E4A-513223AAA9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CC60EA-519C-4E9B-97CC-82421F745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F1BDBD-A01C-44F6-8ED0-00FF57089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4622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D1BE6E-B1DE-4878-BB3E-FB469EFA58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5ABF8E-3935-4D5D-B862-B32F316184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6E026-DC82-42BF-B054-03D27DC4C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199C27-AC2E-4DD4-B6EA-C306E1612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6DF3AB-7A63-4CCD-9C40-C11F02579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532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8131AC-7C6C-4B9F-A2D2-7C3A015F4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985AA6-4A64-40AC-B820-1007591391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2C1CD1-C5AA-4BA5-8078-BF90DA43C9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AA3DA-F683-43C5-AE0F-AACA5148E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75377D-CF4D-4A4C-BF3C-73C27313C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97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7DB11-D3ED-459D-83CB-B728C419A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5BC974-91EE-4946-8741-0D39E81270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00EAB3-9B0F-433F-906D-F2C194E97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99973E-BE74-417F-BD4E-FEAC4E690A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17768-494D-4C39-8E9E-53FE1CC4A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63C81-D91C-45B0-90A2-9E5049412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372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2A6AA-2D45-4252-8A71-9E4DF6BD1A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AE2F1-012E-4AA0-A8BA-8F8E50A3EB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660B4D-CC2F-42C0-BA15-11697C03E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DE8CBA-28A9-4F5D-AA00-0EF795624E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05EA8BF-2491-4CA4-AF4A-7813B9C814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27751E-BDE0-427F-9CBF-C94AF3F29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0D6C74-F53A-4CBA-B480-F081535FD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94689D-47B0-43C6-A4ED-8FF5D5E8F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9589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446869-C0FD-476C-A734-2F92C020CE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CE7E27-2DC3-4C25-82B0-44713CB8A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027B5C-0AC9-43F0-A68C-F3025E960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06152E-A322-4127-A20E-A4277FF837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5710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30B15B-7972-4E51-BBB6-0AC3E9D47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C2AF26-FFFC-4B43-A622-E6451A084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34000C-D650-4D47-B2B1-07C42423EE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121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336354-5467-4116-8687-B1B6D88004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973FC7-6F10-4D15-A8C0-AEBA1EF1D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1DA6BC-2B01-465F-AEBB-0C9ED02678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B2B453-B172-4D91-85FE-08050BCA9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4F9FD9-9D26-4301-BED8-B704A25B6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AE1FE8-D969-4815-B1AF-7DA0A57DE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709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97238C-1960-4259-A52D-01F441E9C5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2002A9A-407A-439E-8B8E-ED4A69AD02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4CC3F3-5A45-4B37-ADF2-983685402B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52AA67-01B1-4A5C-AB4D-CE5AB696B9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D0A2B43-D79F-4B79-9A90-96F26E9231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3E20F0-BEA9-4695-B2C4-E8E6F817D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980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01C0BBE-0D1A-44E5-9388-F6DF1E724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B49BB8-9FCA-409E-B11C-5ECF969FD9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2F2DDF-DE12-4D7C-9D2D-D9E4B19EB3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426F9-A592-4AA6-89A2-6947D5372BF1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8624B-FD26-44C6-850E-F74FB06D10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D2575-A59F-4437-9DAE-19E213F0C7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406BBA-11C7-484B-B9EC-A588268A8F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54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203281-7842-4EFF-BA20-36AE7368B6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FD7C18-4E5C-4E74-9AF8-87689C0F49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808026-69B3-4BBB-BC7B-36F9DD6507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E99A6D-52E9-4F6C-8540-81DF84D71072}" type="datetimeFigureOut">
              <a:rPr lang="en-US" smtClean="0"/>
              <a:t>1/19/2022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B631CB-A594-4C87-B1A2-D6A1DC1E20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078EC-74F3-4F39-8D89-11C4DF6E02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55FBE7-6028-4D5F-A88D-5CB4191D21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897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microsoft.com/office/2007/relationships/hdphoto" Target="../media/hdphoto1.wdp"/><Relationship Id="rId7" Type="http://schemas.openxmlformats.org/officeDocument/2006/relationships/diagramLayout" Target="../diagrams/layou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5" Type="http://schemas.microsoft.com/office/2007/relationships/hdphoto" Target="../media/hdphoto2.wdp"/><Relationship Id="rId10" Type="http://schemas.microsoft.com/office/2007/relationships/diagramDrawing" Target="../diagrams/drawing1.xml"/><Relationship Id="rId4" Type="http://schemas.openxmlformats.org/officeDocument/2006/relationships/image" Target="../media/image2.png"/><Relationship Id="rId9" Type="http://schemas.openxmlformats.org/officeDocument/2006/relationships/diagramColors" Target="../diagrams/colors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2.xml"/><Relationship Id="rId3" Type="http://schemas.microsoft.com/office/2007/relationships/hdphoto" Target="../media/hdphoto1.wdp"/><Relationship Id="rId7" Type="http://schemas.openxmlformats.org/officeDocument/2006/relationships/diagramLayout" Target="../diagrams/layout2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2.xml"/><Relationship Id="rId5" Type="http://schemas.microsoft.com/office/2007/relationships/hdphoto" Target="../media/hdphoto3.wdp"/><Relationship Id="rId10" Type="http://schemas.microsoft.com/office/2007/relationships/diagramDrawing" Target="../diagrams/drawing2.xml"/><Relationship Id="rId4" Type="http://schemas.openxmlformats.org/officeDocument/2006/relationships/image" Target="../media/image3.png"/><Relationship Id="rId9" Type="http://schemas.openxmlformats.org/officeDocument/2006/relationships/diagramColors" Target="../diagrams/colors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3.xml"/><Relationship Id="rId13" Type="http://schemas.openxmlformats.org/officeDocument/2006/relationships/image" Target="../media/image6.png"/><Relationship Id="rId1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diagramLayout" Target="../diagrams/layout3.xml"/><Relationship Id="rId12" Type="http://schemas.openxmlformats.org/officeDocument/2006/relationships/image" Target="../media/image5.png"/><Relationship Id="rId17" Type="http://schemas.openxmlformats.org/officeDocument/2006/relationships/image" Target="../media/image10.svg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3.xml"/><Relationship Id="rId11" Type="http://schemas.openxmlformats.org/officeDocument/2006/relationships/image" Target="../media/image4.png"/><Relationship Id="rId5" Type="http://schemas.microsoft.com/office/2007/relationships/hdphoto" Target="../media/hdphoto3.wdp"/><Relationship Id="rId15" Type="http://schemas.openxmlformats.org/officeDocument/2006/relationships/image" Target="../media/image8.png"/><Relationship Id="rId10" Type="http://schemas.microsoft.com/office/2007/relationships/diagramDrawing" Target="../diagrams/drawing3.xml"/><Relationship Id="rId19" Type="http://schemas.openxmlformats.org/officeDocument/2006/relationships/image" Target="../media/image12.svg"/><Relationship Id="rId4" Type="http://schemas.openxmlformats.org/officeDocument/2006/relationships/image" Target="../media/image3.png"/><Relationship Id="rId9" Type="http://schemas.openxmlformats.org/officeDocument/2006/relationships/diagramColors" Target="../diagrams/colors3.xml"/><Relationship Id="rId1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4.png"/><Relationship Id="rId1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image" Target="../media/image7.png"/><Relationship Id="rId12" Type="http://schemas.openxmlformats.org/officeDocument/2006/relationships/hyperlink" Target="https://icons8.com/icons" TargetMode="External"/><Relationship Id="rId17" Type="http://schemas.openxmlformats.org/officeDocument/2006/relationships/image" Target="../media/image10.svg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3.png"/><Relationship Id="rId5" Type="http://schemas.openxmlformats.org/officeDocument/2006/relationships/image" Target="../media/image5.png"/><Relationship Id="rId15" Type="http://schemas.microsoft.com/office/2007/relationships/hdphoto" Target="../media/hdphoto3.wdp"/><Relationship Id="rId10" Type="http://schemas.openxmlformats.org/officeDocument/2006/relationships/hyperlink" Target="http://www.danhnhan.net/2012/03/francis-hung.html" TargetMode="External"/><Relationship Id="rId19" Type="http://schemas.openxmlformats.org/officeDocument/2006/relationships/image" Target="../media/image12.svg"/><Relationship Id="rId4" Type="http://schemas.openxmlformats.org/officeDocument/2006/relationships/image" Target="../media/image4.png"/><Relationship Id="rId9" Type="http://schemas.openxmlformats.org/officeDocument/2006/relationships/hyperlink" Target="https://icons8.com/illustrations/illustration/3d-flame-epic-fail-2" TargetMode="External"/><Relationship Id="rId1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13" Type="http://schemas.openxmlformats.org/officeDocument/2006/relationships/image" Target="../media/image6.png"/><Relationship Id="rId18" Type="http://schemas.openxmlformats.org/officeDocument/2006/relationships/image" Target="../media/image11.png"/><Relationship Id="rId3" Type="http://schemas.microsoft.com/office/2007/relationships/hdphoto" Target="../media/hdphoto1.wdp"/><Relationship Id="rId7" Type="http://schemas.openxmlformats.org/officeDocument/2006/relationships/hyperlink" Target="http://www.danhnhan.net/2012/03/francis-hung.html" TargetMode="External"/><Relationship Id="rId12" Type="http://schemas.openxmlformats.org/officeDocument/2006/relationships/image" Target="../media/image4.png"/><Relationship Id="rId17" Type="http://schemas.openxmlformats.org/officeDocument/2006/relationships/image" Target="../media/image10.svg"/><Relationship Id="rId2" Type="http://schemas.openxmlformats.org/officeDocument/2006/relationships/image" Target="../media/image1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ons8.com/illustrations/illustration/3d-flame-epic-fail-2" TargetMode="External"/><Relationship Id="rId11" Type="http://schemas.openxmlformats.org/officeDocument/2006/relationships/image" Target="../media/image14.png"/><Relationship Id="rId5" Type="http://schemas.microsoft.com/office/2007/relationships/hdphoto" Target="../media/hdphoto3.wdp"/><Relationship Id="rId15" Type="http://schemas.openxmlformats.org/officeDocument/2006/relationships/image" Target="../media/image8.png"/><Relationship Id="rId10" Type="http://schemas.openxmlformats.org/officeDocument/2006/relationships/hyperlink" Target="https://icons8.com/icons" TargetMode="External"/><Relationship Id="rId19" Type="http://schemas.openxmlformats.org/officeDocument/2006/relationships/image" Target="../media/image12.svg"/><Relationship Id="rId4" Type="http://schemas.openxmlformats.org/officeDocument/2006/relationships/image" Target="../media/image3.png"/><Relationship Id="rId9" Type="http://schemas.openxmlformats.org/officeDocument/2006/relationships/image" Target="../media/image5.png"/><Relationship Id="rId1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F6070-16A4-4118-89DA-D68C4E0DD1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77999"/>
            <a:ext cx="9144000" cy="19986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444444"/>
                </a:solidFill>
                <a:latin typeface="Mulish" pitchFamily="2" charset="0"/>
              </a:rPr>
              <a:t>Skills workshop for staff members Planning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87D064-8EF2-4CCB-89F8-C75EF2B764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68800" y="4125913"/>
            <a:ext cx="3454400" cy="1998662"/>
          </a:xfrm>
        </p:spPr>
        <p:txBody>
          <a:bodyPr>
            <a:normAutofit fontScale="92500" lnSpcReduction="10000"/>
          </a:bodyPr>
          <a:lstStyle/>
          <a:p>
            <a:r>
              <a:rPr lang="en-US" sz="1800" dirty="0">
                <a:solidFill>
                  <a:srgbClr val="444444"/>
                </a:solidFill>
                <a:latin typeface="Mulish" pitchFamily="2" charset="0"/>
              </a:rPr>
              <a:t>Prepared by</a:t>
            </a:r>
          </a:p>
          <a:p>
            <a:r>
              <a:rPr lang="en-US" sz="1800" dirty="0">
                <a:solidFill>
                  <a:srgbClr val="444444"/>
                </a:solidFill>
                <a:latin typeface="Mulish" pitchFamily="2" charset="0"/>
              </a:rPr>
              <a:t>Trinh Duc Anh</a:t>
            </a:r>
          </a:p>
          <a:p>
            <a:r>
              <a:rPr lang="en-US" sz="1800" dirty="0">
                <a:solidFill>
                  <a:srgbClr val="444444"/>
                </a:solidFill>
                <a:latin typeface="Mulish" pitchFamily="2" charset="0"/>
              </a:rPr>
              <a:t>Bui Huong Linh</a:t>
            </a:r>
          </a:p>
          <a:p>
            <a:r>
              <a:rPr lang="en-US" sz="1800" dirty="0">
                <a:solidFill>
                  <a:srgbClr val="444444"/>
                </a:solidFill>
                <a:latin typeface="Mulish" pitchFamily="2" charset="0"/>
              </a:rPr>
              <a:t>Nguyen Duc Anh</a:t>
            </a:r>
          </a:p>
          <a:p>
            <a:r>
              <a:rPr lang="en-US" sz="1800" dirty="0">
                <a:solidFill>
                  <a:srgbClr val="444444"/>
                </a:solidFill>
                <a:latin typeface="Mulish" pitchFamily="2" charset="0"/>
              </a:rPr>
              <a:t>Nguyen Van </a:t>
            </a:r>
            <a:r>
              <a:rPr lang="en-US" sz="1800" dirty="0" err="1">
                <a:solidFill>
                  <a:srgbClr val="444444"/>
                </a:solidFill>
                <a:latin typeface="Mulish" pitchFamily="2" charset="0"/>
              </a:rPr>
              <a:t>Hoa</a:t>
            </a:r>
            <a:endParaRPr lang="en-US" sz="1800" dirty="0">
              <a:solidFill>
                <a:srgbClr val="444444"/>
              </a:solidFill>
              <a:latin typeface="Mulish" pitchFamily="2" charset="0"/>
            </a:endParaRPr>
          </a:p>
          <a:p>
            <a:r>
              <a:rPr lang="en-US" sz="1800" dirty="0">
                <a:solidFill>
                  <a:srgbClr val="444444"/>
                </a:solidFill>
                <a:latin typeface="Mulish" pitchFamily="2" charset="0"/>
              </a:rPr>
              <a:t>Nguyen The Vinh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06E038B-5069-469D-A7B5-85AC9C9488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05055" y="1579561"/>
            <a:ext cx="3923299" cy="3467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113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888C-736C-42BA-BD26-60BCAB75F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44444"/>
                </a:solidFill>
              </a:rPr>
              <a:t>Workshop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4D3AF-57C6-45B3-A2A4-0E35F2CA5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97160"/>
            <a:ext cx="6210299" cy="2255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44444"/>
                </a:solidFill>
              </a:rPr>
              <a:t>This workshop aims to provide useful information to help the company’s staff improve their skills in communicating with potential clients and generating more sales.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A7C31-B29A-49C9-8AF8-CAF2AD1DD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4201" y="2036761"/>
            <a:ext cx="3923299" cy="34671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0618A7-1CB9-40A5-84B4-688ACB932C3A}"/>
              </a:ext>
            </a:extLst>
          </p:cNvPr>
          <p:cNvSpPr txBox="1"/>
          <p:nvPr/>
        </p:nvSpPr>
        <p:spPr>
          <a:xfrm>
            <a:off x="8382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561E83A-CD98-46C7-A69C-6011E149A60A}"/>
              </a:ext>
            </a:extLst>
          </p:cNvPr>
          <p:cNvSpPr txBox="1"/>
          <p:nvPr/>
        </p:nvSpPr>
        <p:spPr>
          <a:xfrm>
            <a:off x="-4642032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Time and place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662619-F6C2-4457-9755-8DD5898C1ECB}"/>
              </a:ext>
            </a:extLst>
          </p:cNvPr>
          <p:cNvSpPr txBox="1"/>
          <p:nvPr/>
        </p:nvSpPr>
        <p:spPr>
          <a:xfrm>
            <a:off x="13491359" y="2800815"/>
            <a:ext cx="56734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444444"/>
                </a:solidFill>
              </a:rPr>
              <a:t>The event will be held at a </a:t>
            </a:r>
            <a:r>
              <a:rPr lang="en-US" sz="2000" dirty="0" err="1">
                <a:solidFill>
                  <a:srgbClr val="444444"/>
                </a:solidFill>
              </a:rPr>
              <a:t>Novaup</a:t>
            </a:r>
            <a:r>
              <a:rPr lang="en-US" sz="2000" dirty="0">
                <a:solidFill>
                  <a:srgbClr val="444444"/>
                </a:solidFill>
              </a:rPr>
              <a:t> meeting hall located at 34T Hoang Dao Thuy over a course of 2 days. With the capacity of 100 people that it has, a 2-day workshop would be able to allow all employees to participate and gain valuable insight from the experts.</a:t>
            </a:r>
          </a:p>
        </p:txBody>
      </p:sp>
      <p:pic>
        <p:nvPicPr>
          <p:cNvPr id="10" name="Picture 9" descr="A picture containing text, indoor, floor, ceiling&#10;&#10;Description automatically generated">
            <a:extLst>
              <a:ext uri="{FF2B5EF4-FFF2-40B4-BE49-F238E27FC236}">
                <a16:creationId xmlns:a16="http://schemas.microsoft.com/office/drawing/2014/main" id="{6540EB4D-1FB6-41AA-A9C1-7C90CDB092DE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6000"/>
                    </a14:imgEffect>
                    <a14:imgEffect>
                      <a14:saturation sat="54000"/>
                    </a14:imgEffect>
                    <a14:imgEffect>
                      <a14:brightnessContrast bright="-6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983"/>
          <a:stretch/>
        </p:blipFill>
        <p:spPr>
          <a:xfrm>
            <a:off x="-14260444" y="2167395"/>
            <a:ext cx="6028033" cy="39792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EFAAB5B-417A-4C6B-AC3A-CB1F2CC427F6}"/>
              </a:ext>
            </a:extLst>
          </p:cNvPr>
          <p:cNvSpPr txBox="1"/>
          <p:nvPr/>
        </p:nvSpPr>
        <p:spPr>
          <a:xfrm>
            <a:off x="10846801" y="4953000"/>
            <a:ext cx="5069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444444"/>
                </a:solidFill>
              </a:rPr>
              <a:t>[1]</a:t>
            </a:r>
          </a:p>
        </p:txBody>
      </p:sp>
    </p:spTree>
    <p:extLst>
      <p:ext uri="{BB962C8B-B14F-4D97-AF65-F5344CB8AC3E}">
        <p14:creationId xmlns:p14="http://schemas.microsoft.com/office/powerpoint/2010/main" val="3552732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888C-736C-42BA-BD26-60BCAB75F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44444"/>
                </a:solidFill>
              </a:rPr>
              <a:t>Workshop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4D3AF-57C6-45B3-A2A4-0E35F2CA5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11131"/>
            <a:ext cx="6210299" cy="2255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44444"/>
                </a:solidFill>
              </a:rPr>
              <a:t>This workshop aims to provide useful information to help the company’s staff improve their skills in communicating with potential clients and generating more sales.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A7C31-B29A-49C9-8AF8-CAF2AD1DD37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0"/>
                    </a14:imgEffect>
                    <a14:imgEffect>
                      <a14:saturation sat="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1970" y="2036761"/>
            <a:ext cx="3923299" cy="34671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0618A7-1CB9-40A5-84B4-688ACB932C3A}"/>
              </a:ext>
            </a:extLst>
          </p:cNvPr>
          <p:cNvSpPr txBox="1"/>
          <p:nvPr/>
        </p:nvSpPr>
        <p:spPr>
          <a:xfrm>
            <a:off x="-6225903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FDBD6-3D50-413D-AE84-40702B954CD7}"/>
              </a:ext>
            </a:extLst>
          </p:cNvPr>
          <p:cNvSpPr txBox="1"/>
          <p:nvPr/>
        </p:nvSpPr>
        <p:spPr>
          <a:xfrm>
            <a:off x="8382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Time and place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D0B947-32C7-4083-9915-0098EEA91342}"/>
              </a:ext>
            </a:extLst>
          </p:cNvPr>
          <p:cNvSpPr txBox="1"/>
          <p:nvPr/>
        </p:nvSpPr>
        <p:spPr>
          <a:xfrm>
            <a:off x="6481116" y="2800815"/>
            <a:ext cx="56734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444444"/>
                </a:solidFill>
              </a:rPr>
              <a:t>The event will be held at a </a:t>
            </a:r>
            <a:r>
              <a:rPr lang="en-US" sz="2000" dirty="0" err="1">
                <a:solidFill>
                  <a:srgbClr val="444444"/>
                </a:solidFill>
              </a:rPr>
              <a:t>Novaup</a:t>
            </a:r>
            <a:r>
              <a:rPr lang="en-US" sz="2000" dirty="0">
                <a:solidFill>
                  <a:srgbClr val="444444"/>
                </a:solidFill>
              </a:rPr>
              <a:t> meeting hall located at 34T Hoang Dao Thuy over a course of 2 days. With the capacity of 100 people that it has, a 2-day workshop would be able to allow all employees to participate and gain valuable insight from the experts.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9E6B552-B81F-43B1-864D-2F48D6A60D70}"/>
              </a:ext>
            </a:extLst>
          </p:cNvPr>
          <p:cNvSpPr txBox="1"/>
          <p:nvPr/>
        </p:nvSpPr>
        <p:spPr>
          <a:xfrm>
            <a:off x="-3068782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Agenda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8579306-BBC3-42B4-A1E1-8C782853BD7F}"/>
              </a:ext>
            </a:extLst>
          </p:cNvPr>
          <p:cNvCxnSpPr/>
          <p:nvPr/>
        </p:nvCxnSpPr>
        <p:spPr>
          <a:xfrm>
            <a:off x="-12744939" y="3896920"/>
            <a:ext cx="12332677" cy="0"/>
          </a:xfrm>
          <a:prstGeom prst="line">
            <a:avLst/>
          </a:prstGeom>
          <a:ln w="114300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BBA00A7C-B3C8-4E26-AF6B-6DF54A473AEC}"/>
              </a:ext>
            </a:extLst>
          </p:cNvPr>
          <p:cNvSpPr/>
          <p:nvPr/>
        </p:nvSpPr>
        <p:spPr>
          <a:xfrm>
            <a:off x="-78077760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83E6661-AE0E-47F2-910C-36CFCD68D4E7}"/>
              </a:ext>
            </a:extLst>
          </p:cNvPr>
          <p:cNvSpPr txBox="1"/>
          <p:nvPr/>
        </p:nvSpPr>
        <p:spPr>
          <a:xfrm>
            <a:off x="-78749188" y="2419593"/>
            <a:ext cx="1688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8:30 – 9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Registration and reception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5E03155-2F43-4A2F-8330-3C8A69EE67D1}"/>
              </a:ext>
            </a:extLst>
          </p:cNvPr>
          <p:cNvCxnSpPr>
            <a:cxnSpLocks/>
            <a:endCxn id="12" idx="2"/>
          </p:cNvCxnSpPr>
          <p:nvPr/>
        </p:nvCxnSpPr>
        <p:spPr>
          <a:xfrm flipV="1">
            <a:off x="-77905127" y="3342923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724907EB-A124-400A-B503-E77F24925158}"/>
              </a:ext>
            </a:extLst>
          </p:cNvPr>
          <p:cNvSpPr/>
          <p:nvPr/>
        </p:nvSpPr>
        <p:spPr>
          <a:xfrm rot="10800000">
            <a:off x="-60478300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07F55D0-3AAA-4676-A57F-A2F7D5157A6D}"/>
              </a:ext>
            </a:extLst>
          </p:cNvPr>
          <p:cNvCxnSpPr>
            <a:cxnSpLocks/>
          </p:cNvCxnSpPr>
          <p:nvPr/>
        </p:nvCxnSpPr>
        <p:spPr>
          <a:xfrm rot="10800000" flipV="1">
            <a:off x="-60305667" y="413974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7704F28F-4166-46F0-82B1-699BF759421E}"/>
              </a:ext>
            </a:extLst>
          </p:cNvPr>
          <p:cNvSpPr txBox="1"/>
          <p:nvPr/>
        </p:nvSpPr>
        <p:spPr>
          <a:xfrm>
            <a:off x="-61149728" y="4584486"/>
            <a:ext cx="16724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9:00 – 9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:20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Opening ceremony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923C022-5EDE-445F-BADB-C5A94CC0835F}"/>
              </a:ext>
            </a:extLst>
          </p:cNvPr>
          <p:cNvSpPr/>
          <p:nvPr/>
        </p:nvSpPr>
        <p:spPr>
          <a:xfrm rot="10800000">
            <a:off x="-50974931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2191E6B-4E19-4532-BE1B-9C7507652C8D}"/>
              </a:ext>
            </a:extLst>
          </p:cNvPr>
          <p:cNvCxnSpPr>
            <a:cxnSpLocks/>
          </p:cNvCxnSpPr>
          <p:nvPr/>
        </p:nvCxnSpPr>
        <p:spPr>
          <a:xfrm rot="10800000" flipV="1">
            <a:off x="-50802298" y="334208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FF98E762-F5E0-4049-9D30-73225DB803B0}"/>
              </a:ext>
            </a:extLst>
          </p:cNvPr>
          <p:cNvSpPr txBox="1"/>
          <p:nvPr/>
        </p:nvSpPr>
        <p:spPr>
          <a:xfrm>
            <a:off x="-51633696" y="2661408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9:20 – 9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:30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8D9F1EC-EC16-4FF1-A3ED-4033C4FC6E80}"/>
              </a:ext>
            </a:extLst>
          </p:cNvPr>
          <p:cNvSpPr/>
          <p:nvPr/>
        </p:nvSpPr>
        <p:spPr>
          <a:xfrm rot="10800000">
            <a:off x="-39868036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EB06FC3-0952-4FF1-A11F-4ED2AB26CFA4}"/>
              </a:ext>
            </a:extLst>
          </p:cNvPr>
          <p:cNvCxnSpPr>
            <a:cxnSpLocks/>
          </p:cNvCxnSpPr>
          <p:nvPr/>
        </p:nvCxnSpPr>
        <p:spPr>
          <a:xfrm rot="10800000" flipV="1">
            <a:off x="-39695403" y="4157042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35490350-3201-4C61-87B5-302A378CA465}"/>
              </a:ext>
            </a:extLst>
          </p:cNvPr>
          <p:cNvSpPr txBox="1"/>
          <p:nvPr/>
        </p:nvSpPr>
        <p:spPr>
          <a:xfrm>
            <a:off x="-40535468" y="4528025"/>
            <a:ext cx="16724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9:30 – 11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:30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Speech from the speaker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1EE7FDE-A48C-4F33-A70C-4E6B9661BE81}"/>
              </a:ext>
            </a:extLst>
          </p:cNvPr>
          <p:cNvSpPr/>
          <p:nvPr/>
        </p:nvSpPr>
        <p:spPr>
          <a:xfrm rot="10800000">
            <a:off x="-32769233" y="370082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AFFA58-4E71-47FA-A980-431E88F9F9E3}"/>
              </a:ext>
            </a:extLst>
          </p:cNvPr>
          <p:cNvCxnSpPr>
            <a:cxnSpLocks/>
          </p:cNvCxnSpPr>
          <p:nvPr/>
        </p:nvCxnSpPr>
        <p:spPr>
          <a:xfrm rot="10800000" flipV="1">
            <a:off x="-32638733" y="330773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AB05CB82-C628-412E-AE75-22FBDC962F15}"/>
              </a:ext>
            </a:extLst>
          </p:cNvPr>
          <p:cNvSpPr txBox="1"/>
          <p:nvPr/>
        </p:nvSpPr>
        <p:spPr>
          <a:xfrm>
            <a:off x="-33447177" y="2636909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11:40 – 13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Lunch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502E4F6-868C-4A5C-B3B5-9691F7C01B13}"/>
              </a:ext>
            </a:extLst>
          </p:cNvPr>
          <p:cNvSpPr/>
          <p:nvPr/>
        </p:nvSpPr>
        <p:spPr>
          <a:xfrm rot="10800000">
            <a:off x="-24206984" y="368920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1337D3C-30B5-4666-A4C1-7FBBA4AB29CC}"/>
              </a:ext>
            </a:extLst>
          </p:cNvPr>
          <p:cNvCxnSpPr>
            <a:cxnSpLocks/>
          </p:cNvCxnSpPr>
          <p:nvPr/>
        </p:nvCxnSpPr>
        <p:spPr>
          <a:xfrm rot="10800000" flipV="1">
            <a:off x="-24034351" y="414861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0484B20D-8D3C-4D9B-B951-7C3B01322E7C}"/>
              </a:ext>
            </a:extLst>
          </p:cNvPr>
          <p:cNvSpPr txBox="1"/>
          <p:nvPr/>
        </p:nvSpPr>
        <p:spPr>
          <a:xfrm>
            <a:off x="-24842795" y="4528025"/>
            <a:ext cx="16724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13:00 – 16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Short speech, then free activity, interaction with experts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1777760-A695-45EB-8100-5EA41C46A5AB}"/>
              </a:ext>
            </a:extLst>
          </p:cNvPr>
          <p:cNvSpPr/>
          <p:nvPr/>
        </p:nvSpPr>
        <p:spPr>
          <a:xfrm rot="10800000">
            <a:off x="-17798468" y="3674552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0A33A110-2F11-4B0B-A3E1-A16987BC1458}"/>
              </a:ext>
            </a:extLst>
          </p:cNvPr>
          <p:cNvCxnSpPr>
            <a:cxnSpLocks/>
          </p:cNvCxnSpPr>
          <p:nvPr/>
        </p:nvCxnSpPr>
        <p:spPr>
          <a:xfrm rot="10800000" flipV="1">
            <a:off x="-17625835" y="3283240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3EF36191-EB84-4C07-823F-9A8F6A4BC24A}"/>
              </a:ext>
            </a:extLst>
          </p:cNvPr>
          <p:cNvSpPr txBox="1"/>
          <p:nvPr/>
        </p:nvSpPr>
        <p:spPr>
          <a:xfrm>
            <a:off x="-18462068" y="2109972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16:00 – 16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:30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Closing entertainment and prizes</a:t>
            </a:r>
          </a:p>
        </p:txBody>
      </p:sp>
      <p:pic>
        <p:nvPicPr>
          <p:cNvPr id="32" name="Picture 31" descr="A picture containing text, indoor, floor, ceiling&#10;&#10;Description automatically generated">
            <a:extLst>
              <a:ext uri="{FF2B5EF4-FFF2-40B4-BE49-F238E27FC236}">
                <a16:creationId xmlns:a16="http://schemas.microsoft.com/office/drawing/2014/main" id="{9AAD4354-A200-4B55-B04A-E027D8D61E7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16000"/>
                    </a14:imgEffect>
                    <a14:imgEffect>
                      <a14:saturation sat="54000"/>
                    </a14:imgEffect>
                    <a14:imgEffect>
                      <a14:brightnessContrast bright="-6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983"/>
          <a:stretch/>
        </p:blipFill>
        <p:spPr>
          <a:xfrm>
            <a:off x="453083" y="2167395"/>
            <a:ext cx="6028033" cy="3979292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0423DB3A-0806-4BBA-8FE8-5F176F1397AF}"/>
              </a:ext>
            </a:extLst>
          </p:cNvPr>
          <p:cNvSpPr txBox="1"/>
          <p:nvPr/>
        </p:nvSpPr>
        <p:spPr>
          <a:xfrm>
            <a:off x="6481116" y="5942641"/>
            <a:ext cx="5069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444444"/>
                </a:solidFill>
              </a:rPr>
              <a:t>[2]</a:t>
            </a:r>
          </a:p>
        </p:txBody>
      </p:sp>
    </p:spTree>
    <p:extLst>
      <p:ext uri="{BB962C8B-B14F-4D97-AF65-F5344CB8AC3E}">
        <p14:creationId xmlns:p14="http://schemas.microsoft.com/office/powerpoint/2010/main" val="28383387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888C-736C-42BA-BD26-60BCAB75F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44444"/>
                </a:solidFill>
              </a:rPr>
              <a:t>Workshop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4D3AF-57C6-45B3-A2A4-0E35F2CA5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11131"/>
            <a:ext cx="6210299" cy="2255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44444"/>
                </a:solidFill>
              </a:rPr>
              <a:t>This workshop aims to provide useful information to help the company’s staff improve their skills in communicating with potential clients and generating more sales.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A7C31-B29A-49C9-8AF8-CAF2AD1DD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1970" y="2036761"/>
            <a:ext cx="3923299" cy="34671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0618A7-1CB9-40A5-84B4-688ACB932C3A}"/>
              </a:ext>
            </a:extLst>
          </p:cNvPr>
          <p:cNvSpPr txBox="1"/>
          <p:nvPr/>
        </p:nvSpPr>
        <p:spPr>
          <a:xfrm>
            <a:off x="-6225903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FDBD6-3D50-413D-AE84-40702B954CD7}"/>
              </a:ext>
            </a:extLst>
          </p:cNvPr>
          <p:cNvSpPr txBox="1"/>
          <p:nvPr/>
        </p:nvSpPr>
        <p:spPr>
          <a:xfrm>
            <a:off x="-3597003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Time and place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10BD47-5FDA-472A-9A65-FBB27A5C8298}"/>
              </a:ext>
            </a:extLst>
          </p:cNvPr>
          <p:cNvSpPr txBox="1"/>
          <p:nvPr/>
        </p:nvSpPr>
        <p:spPr>
          <a:xfrm>
            <a:off x="8382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Agenda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D20D47F-8520-4529-8730-2A74F3ED131F}"/>
              </a:ext>
            </a:extLst>
          </p:cNvPr>
          <p:cNvCxnSpPr/>
          <p:nvPr/>
        </p:nvCxnSpPr>
        <p:spPr>
          <a:xfrm>
            <a:off x="-70339" y="3896920"/>
            <a:ext cx="12332677" cy="0"/>
          </a:xfrm>
          <a:prstGeom prst="line">
            <a:avLst/>
          </a:prstGeom>
          <a:ln w="114300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1C798AC1-1DF9-4266-B671-3F8107258C50}"/>
              </a:ext>
            </a:extLst>
          </p:cNvPr>
          <p:cNvSpPr/>
          <p:nvPr/>
        </p:nvSpPr>
        <p:spPr>
          <a:xfrm>
            <a:off x="664593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CA193E-23F3-4627-9452-1128ACA4FFBE}"/>
              </a:ext>
            </a:extLst>
          </p:cNvPr>
          <p:cNvSpPr txBox="1"/>
          <p:nvPr/>
        </p:nvSpPr>
        <p:spPr>
          <a:xfrm>
            <a:off x="-6835" y="2419593"/>
            <a:ext cx="1688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8:30 – 9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Registration and reception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924C03D-9D56-4BC8-B178-724CC37E5C40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837226" y="3342923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339BAB6-AAE9-476E-8A54-CF1FE48D551C}"/>
              </a:ext>
            </a:extLst>
          </p:cNvPr>
          <p:cNvSpPr/>
          <p:nvPr/>
        </p:nvSpPr>
        <p:spPr>
          <a:xfrm rot="10800000">
            <a:off x="2518020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0CBAFAB-A530-4640-9FC0-BBB568705BCC}"/>
              </a:ext>
            </a:extLst>
          </p:cNvPr>
          <p:cNvCxnSpPr>
            <a:cxnSpLocks/>
          </p:cNvCxnSpPr>
          <p:nvPr/>
        </p:nvCxnSpPr>
        <p:spPr>
          <a:xfrm rot="10800000" flipV="1">
            <a:off x="2690653" y="413974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4ADAF24-01B8-47E4-A272-DEFFAFC8483A}"/>
              </a:ext>
            </a:extLst>
          </p:cNvPr>
          <p:cNvSpPr txBox="1"/>
          <p:nvPr/>
        </p:nvSpPr>
        <p:spPr>
          <a:xfrm>
            <a:off x="1846592" y="4584486"/>
            <a:ext cx="16724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9:00 – 9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:20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Opening ceremony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F2FEDD-804A-4FF9-A3B5-D57FEA3C2BFE}"/>
              </a:ext>
            </a:extLst>
          </p:cNvPr>
          <p:cNvSpPr/>
          <p:nvPr/>
        </p:nvSpPr>
        <p:spPr>
          <a:xfrm rot="10800000">
            <a:off x="4184596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4A44-453F-4DC6-AF94-611B945CA6E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357229" y="334208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A63E528-3BBC-4EA1-A169-13B7E905449E}"/>
              </a:ext>
            </a:extLst>
          </p:cNvPr>
          <p:cNvSpPr txBox="1"/>
          <p:nvPr/>
        </p:nvSpPr>
        <p:spPr>
          <a:xfrm>
            <a:off x="3525831" y="2661408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9:20 – 9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:30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FF48B38-230B-48F3-AE85-8735D8EC7E94}"/>
              </a:ext>
            </a:extLst>
          </p:cNvPr>
          <p:cNvSpPr/>
          <p:nvPr/>
        </p:nvSpPr>
        <p:spPr>
          <a:xfrm rot="10800000">
            <a:off x="6332989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21F0267-8A38-4060-8680-7AA590211DDA}"/>
              </a:ext>
            </a:extLst>
          </p:cNvPr>
          <p:cNvCxnSpPr>
            <a:cxnSpLocks/>
          </p:cNvCxnSpPr>
          <p:nvPr/>
        </p:nvCxnSpPr>
        <p:spPr>
          <a:xfrm rot="10800000" flipV="1">
            <a:off x="6505622" y="4157042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0EF0AFB-E193-473F-BDE5-F997139ABADD}"/>
              </a:ext>
            </a:extLst>
          </p:cNvPr>
          <p:cNvSpPr txBox="1"/>
          <p:nvPr/>
        </p:nvSpPr>
        <p:spPr>
          <a:xfrm>
            <a:off x="5665557" y="4528025"/>
            <a:ext cx="16724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9:30 – 11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:30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Speech from the speaker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1E34FD0-0C05-477D-92DA-8300770A38E0}"/>
              </a:ext>
            </a:extLst>
          </p:cNvPr>
          <p:cNvSpPr/>
          <p:nvPr/>
        </p:nvSpPr>
        <p:spPr>
          <a:xfrm rot="10800000">
            <a:off x="8070850" y="370082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AC53465-616F-475B-AF9C-CA334EEFFA76}"/>
              </a:ext>
            </a:extLst>
          </p:cNvPr>
          <p:cNvCxnSpPr>
            <a:cxnSpLocks/>
          </p:cNvCxnSpPr>
          <p:nvPr/>
        </p:nvCxnSpPr>
        <p:spPr>
          <a:xfrm rot="10800000" flipV="1">
            <a:off x="8243484" y="330773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4AA722C-57F4-49A1-8BA6-6D07D305C190}"/>
              </a:ext>
            </a:extLst>
          </p:cNvPr>
          <p:cNvSpPr txBox="1"/>
          <p:nvPr/>
        </p:nvSpPr>
        <p:spPr>
          <a:xfrm>
            <a:off x="7392906" y="2636909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11:40 – 13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Lunch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508AD83-E391-4E32-85C2-BC1A5D92A66D}"/>
              </a:ext>
            </a:extLst>
          </p:cNvPr>
          <p:cNvSpPr/>
          <p:nvPr/>
        </p:nvSpPr>
        <p:spPr>
          <a:xfrm rot="10800000">
            <a:off x="9737426" y="368920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25525FB-63CF-4B38-B4F4-85BE24D4BC57}"/>
              </a:ext>
            </a:extLst>
          </p:cNvPr>
          <p:cNvCxnSpPr>
            <a:cxnSpLocks/>
          </p:cNvCxnSpPr>
          <p:nvPr/>
        </p:nvCxnSpPr>
        <p:spPr>
          <a:xfrm rot="10800000" flipV="1">
            <a:off x="9910059" y="414861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28799E2-34C3-4AB5-95BA-74F1B11B45EB}"/>
              </a:ext>
            </a:extLst>
          </p:cNvPr>
          <p:cNvSpPr txBox="1"/>
          <p:nvPr/>
        </p:nvSpPr>
        <p:spPr>
          <a:xfrm>
            <a:off x="9101615" y="4528025"/>
            <a:ext cx="16724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13:00 – 16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Short speech, then free activity, interaction with experts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746F52A-0AD0-4838-A2D0-519680FA39BD}"/>
              </a:ext>
            </a:extLst>
          </p:cNvPr>
          <p:cNvSpPr/>
          <p:nvPr/>
        </p:nvSpPr>
        <p:spPr>
          <a:xfrm rot="10800000">
            <a:off x="11030532" y="3674552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0A72A36-0EC4-4951-8578-8EC7310655D5}"/>
              </a:ext>
            </a:extLst>
          </p:cNvPr>
          <p:cNvCxnSpPr>
            <a:cxnSpLocks/>
          </p:cNvCxnSpPr>
          <p:nvPr/>
        </p:nvCxnSpPr>
        <p:spPr>
          <a:xfrm rot="10800000" flipV="1">
            <a:off x="11203165" y="3283240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9A731AA-4D43-4D52-AD30-CEEF38FA8B44}"/>
              </a:ext>
            </a:extLst>
          </p:cNvPr>
          <p:cNvSpPr txBox="1"/>
          <p:nvPr/>
        </p:nvSpPr>
        <p:spPr>
          <a:xfrm>
            <a:off x="10366932" y="2109972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16:00 – 16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:30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Closing entertainment and prizes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3FA9CBC-964B-44D8-98CC-33B07B5EC0B3}"/>
              </a:ext>
            </a:extLst>
          </p:cNvPr>
          <p:cNvSpPr txBox="1"/>
          <p:nvPr/>
        </p:nvSpPr>
        <p:spPr>
          <a:xfrm>
            <a:off x="-41021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Planning schedule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8533D9F-97E9-454C-B824-26BD7DF69D37}"/>
              </a:ext>
            </a:extLst>
          </p:cNvPr>
          <p:cNvSpPr txBox="1"/>
          <p:nvPr/>
        </p:nvSpPr>
        <p:spPr>
          <a:xfrm>
            <a:off x="-3301455" y="128448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Planning schedule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CFB195F-C174-457A-B51C-6C6AAF4D6F2A}"/>
              </a:ext>
            </a:extLst>
          </p:cNvPr>
          <p:cNvSpPr txBox="1"/>
          <p:nvPr/>
        </p:nvSpPr>
        <p:spPr>
          <a:xfrm>
            <a:off x="6501790" y="7354411"/>
            <a:ext cx="567343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>
                <a:solidFill>
                  <a:srgbClr val="444444"/>
                </a:solidFill>
              </a:rPr>
              <a:t>The event will be held at a </a:t>
            </a:r>
            <a:r>
              <a:rPr lang="en-US" sz="2000" dirty="0" err="1">
                <a:solidFill>
                  <a:srgbClr val="444444"/>
                </a:solidFill>
              </a:rPr>
              <a:t>Novaup</a:t>
            </a:r>
            <a:r>
              <a:rPr lang="en-US" sz="2000" dirty="0">
                <a:solidFill>
                  <a:srgbClr val="444444"/>
                </a:solidFill>
              </a:rPr>
              <a:t> meeting hall located at 34T Hoang Dao Thuy over a course of 2 days. With the capacity of 100 people that it has, a 2-day workshop would be able to allow all employees to participate and gain valuable insight from the experts.</a:t>
            </a:r>
          </a:p>
        </p:txBody>
      </p:sp>
      <p:pic>
        <p:nvPicPr>
          <p:cNvPr id="44" name="Picture 43" descr="A picture containing text, indoor, floor, ceiling&#10;&#10;Description automatically generated">
            <a:extLst>
              <a:ext uri="{FF2B5EF4-FFF2-40B4-BE49-F238E27FC236}">
                <a16:creationId xmlns:a16="http://schemas.microsoft.com/office/drawing/2014/main" id="{B796F234-5995-431D-B997-B3BAEF2180C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6000"/>
                    </a14:imgEffect>
                    <a14:imgEffect>
                      <a14:saturation sat="54000"/>
                    </a14:imgEffect>
                    <a14:imgEffect>
                      <a14:brightnessContrast bright="-6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1983"/>
          <a:stretch/>
        </p:blipFill>
        <p:spPr>
          <a:xfrm>
            <a:off x="12858024" y="2167395"/>
            <a:ext cx="6028033" cy="3979292"/>
          </a:xfrm>
          <a:prstGeom prst="rect">
            <a:avLst/>
          </a:prstGeom>
        </p:spPr>
      </p:pic>
      <p:graphicFrame>
        <p:nvGraphicFramePr>
          <p:cNvPr id="47" name="Diagram 46">
            <a:extLst>
              <a:ext uri="{FF2B5EF4-FFF2-40B4-BE49-F238E27FC236}">
                <a16:creationId xmlns:a16="http://schemas.microsoft.com/office/drawing/2014/main" id="{D6459CD7-D7A9-442C-B05B-4AFBA937A9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62443851"/>
              </p:ext>
            </p:extLst>
          </p:nvPr>
        </p:nvGraphicFramePr>
        <p:xfrm>
          <a:off x="-9675154" y="-448781"/>
          <a:ext cx="9406126" cy="5952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pSp>
        <p:nvGrpSpPr>
          <p:cNvPr id="48" name="Group 47">
            <a:extLst>
              <a:ext uri="{FF2B5EF4-FFF2-40B4-BE49-F238E27FC236}">
                <a16:creationId xmlns:a16="http://schemas.microsoft.com/office/drawing/2014/main" id="{DA91BD64-73DC-4FAA-AB0C-349DECC383BD}"/>
              </a:ext>
            </a:extLst>
          </p:cNvPr>
          <p:cNvGrpSpPr/>
          <p:nvPr/>
        </p:nvGrpSpPr>
        <p:grpSpPr>
          <a:xfrm>
            <a:off x="-13846603" y="3187307"/>
            <a:ext cx="4011792" cy="338554"/>
            <a:chOff x="287463" y="3187307"/>
            <a:chExt cx="4011792" cy="33855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37BC910-308D-4D0C-BE89-060855D30210}"/>
                </a:ext>
              </a:extLst>
            </p:cNvPr>
            <p:cNvSpPr txBox="1"/>
            <p:nvPr/>
          </p:nvSpPr>
          <p:spPr>
            <a:xfrm>
              <a:off x="287463" y="3187307"/>
              <a:ext cx="24050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Planning the workshop</a:t>
              </a:r>
            </a:p>
          </p:txBody>
        </p:sp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45A6BA74-0792-45DE-9451-F71A213AF137}"/>
                </a:ext>
              </a:extLst>
            </p:cNvPr>
            <p:cNvSpPr/>
            <p:nvPr/>
          </p:nvSpPr>
          <p:spPr>
            <a:xfrm>
              <a:off x="3365467" y="3187307"/>
              <a:ext cx="933788" cy="338554"/>
            </a:xfrm>
            <a:prstGeom prst="roundRect">
              <a:avLst/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17-19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7CC5097D-4739-4267-A125-DE07F3265462}"/>
              </a:ext>
            </a:extLst>
          </p:cNvPr>
          <p:cNvGrpSpPr/>
          <p:nvPr/>
        </p:nvGrpSpPr>
        <p:grpSpPr>
          <a:xfrm>
            <a:off x="-26545193" y="3667921"/>
            <a:ext cx="5023228" cy="344891"/>
            <a:chOff x="287464" y="3667921"/>
            <a:chExt cx="5023228" cy="344891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F4F31C3F-B531-4DF4-A568-69D873A56DCA}"/>
                </a:ext>
              </a:extLst>
            </p:cNvPr>
            <p:cNvSpPr txBox="1"/>
            <p:nvPr/>
          </p:nvSpPr>
          <p:spPr>
            <a:xfrm>
              <a:off x="287464" y="3674258"/>
              <a:ext cx="24050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Prepare the workshop</a:t>
              </a:r>
            </a:p>
          </p:txBody>
        </p:sp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D966CB62-4C22-476B-BC0D-B4E7F1899124}"/>
                </a:ext>
              </a:extLst>
            </p:cNvPr>
            <p:cNvSpPr/>
            <p:nvPr/>
          </p:nvSpPr>
          <p:spPr>
            <a:xfrm>
              <a:off x="4307175" y="3667921"/>
              <a:ext cx="1003517" cy="338554"/>
            </a:xfrm>
            <a:prstGeom prst="roundRect">
              <a:avLst/>
            </a:prstGeom>
            <a:solidFill>
              <a:srgbClr val="295F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20-21</a:t>
              </a: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868C742C-2F61-46CB-A5B5-B6C8D41149F6}"/>
              </a:ext>
            </a:extLst>
          </p:cNvPr>
          <p:cNvGrpSpPr/>
          <p:nvPr/>
        </p:nvGrpSpPr>
        <p:grpSpPr>
          <a:xfrm>
            <a:off x="-39887728" y="4157004"/>
            <a:ext cx="6127190" cy="338883"/>
            <a:chOff x="287465" y="4157004"/>
            <a:chExt cx="6127190" cy="338883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31342165-F867-4507-98E6-D6D606A2231A}"/>
                </a:ext>
              </a:extLst>
            </p:cNvPr>
            <p:cNvSpPr txBox="1"/>
            <p:nvPr/>
          </p:nvSpPr>
          <p:spPr>
            <a:xfrm>
              <a:off x="287465" y="4157004"/>
              <a:ext cx="24050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Contact the speaker</a:t>
              </a:r>
            </a:p>
          </p:txBody>
        </p:sp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8CEC4AF9-071B-4B8B-95F0-71EBE46B8597}"/>
                </a:ext>
              </a:extLst>
            </p:cNvPr>
            <p:cNvSpPr/>
            <p:nvPr/>
          </p:nvSpPr>
          <p:spPr>
            <a:xfrm>
              <a:off x="5692462" y="4157333"/>
              <a:ext cx="722193" cy="338554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24-25</a:t>
              </a: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A90266C7-730E-4505-94E7-794D8B252DCE}"/>
              </a:ext>
            </a:extLst>
          </p:cNvPr>
          <p:cNvGrpSpPr/>
          <p:nvPr/>
        </p:nvGrpSpPr>
        <p:grpSpPr>
          <a:xfrm>
            <a:off x="-54981790" y="4556634"/>
            <a:ext cx="7056688" cy="339355"/>
            <a:chOff x="287465" y="4556634"/>
            <a:chExt cx="7056688" cy="339355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3A4D4CB-F96F-419F-9481-A7B27EE5C0AE}"/>
                </a:ext>
              </a:extLst>
            </p:cNvPr>
            <p:cNvSpPr txBox="1"/>
            <p:nvPr/>
          </p:nvSpPr>
          <p:spPr>
            <a:xfrm>
              <a:off x="287465" y="4557435"/>
              <a:ext cx="29837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Invite guests and participants</a:t>
              </a:r>
            </a:p>
          </p:txBody>
        </p:sp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9F34612A-5E7D-4C63-A99A-C4DF9AE2B71B}"/>
                </a:ext>
              </a:extLst>
            </p:cNvPr>
            <p:cNvSpPr/>
            <p:nvPr/>
          </p:nvSpPr>
          <p:spPr>
            <a:xfrm>
              <a:off x="6414655" y="4556634"/>
              <a:ext cx="929498" cy="338554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26-28</a:t>
              </a: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C36DEB2-BD32-431E-B70A-04D0E9E1097D}"/>
              </a:ext>
            </a:extLst>
          </p:cNvPr>
          <p:cNvGrpSpPr/>
          <p:nvPr/>
        </p:nvGrpSpPr>
        <p:grpSpPr>
          <a:xfrm>
            <a:off x="-66611432" y="4954531"/>
            <a:ext cx="8946688" cy="354737"/>
            <a:chOff x="287463" y="4954531"/>
            <a:chExt cx="8946688" cy="354737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3B884C3F-6B3A-46F7-80CF-3DE40BD2DBBA}"/>
                </a:ext>
              </a:extLst>
            </p:cNvPr>
            <p:cNvSpPr txBox="1"/>
            <p:nvPr/>
          </p:nvSpPr>
          <p:spPr>
            <a:xfrm>
              <a:off x="287463" y="4970714"/>
              <a:ext cx="29837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Set up the venue</a:t>
              </a:r>
            </a:p>
          </p:txBody>
        </p:sp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E262C2FB-84FA-410A-A2CF-B534A29A5C1F}"/>
                </a:ext>
              </a:extLst>
            </p:cNvPr>
            <p:cNvSpPr/>
            <p:nvPr/>
          </p:nvSpPr>
          <p:spPr>
            <a:xfrm>
              <a:off x="8020320" y="4954531"/>
              <a:ext cx="1213831" cy="33855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31-1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D5132070-B741-447F-9CF7-2F4BCFA868C1}"/>
              </a:ext>
            </a:extLst>
          </p:cNvPr>
          <p:cNvGrpSpPr/>
          <p:nvPr/>
        </p:nvGrpSpPr>
        <p:grpSpPr>
          <a:xfrm>
            <a:off x="-77639633" y="5388361"/>
            <a:ext cx="9375559" cy="338554"/>
            <a:chOff x="283596" y="5388361"/>
            <a:chExt cx="9375559" cy="338554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4ABC55CA-29B0-432E-B484-F5B0781EC0C5}"/>
                </a:ext>
              </a:extLst>
            </p:cNvPr>
            <p:cNvSpPr txBox="1"/>
            <p:nvPr/>
          </p:nvSpPr>
          <p:spPr>
            <a:xfrm>
              <a:off x="283596" y="5388361"/>
              <a:ext cx="29837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Check-up and testing</a:t>
              </a:r>
            </a:p>
          </p:txBody>
        </p:sp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ED4C287F-01F3-4D85-BE54-57587C666499}"/>
                </a:ext>
              </a:extLst>
            </p:cNvPr>
            <p:cNvSpPr/>
            <p:nvPr/>
          </p:nvSpPr>
          <p:spPr>
            <a:xfrm>
              <a:off x="9251373" y="5388361"/>
              <a:ext cx="407782" cy="338554"/>
            </a:xfrm>
            <a:prstGeom prst="roundRect">
              <a:avLst/>
            </a:prstGeom>
            <a:solidFill>
              <a:srgbClr val="61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2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4703729B-0D2E-4585-AB52-0B2CE3FCB0C9}"/>
              </a:ext>
            </a:extLst>
          </p:cNvPr>
          <p:cNvGrpSpPr/>
          <p:nvPr/>
        </p:nvGrpSpPr>
        <p:grpSpPr>
          <a:xfrm>
            <a:off x="-89694277" y="5791781"/>
            <a:ext cx="11070202" cy="338554"/>
            <a:chOff x="283598" y="5791781"/>
            <a:chExt cx="11070202" cy="338554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7453907B-82FD-44EE-9C1B-88E0EBF557C6}"/>
                </a:ext>
              </a:extLst>
            </p:cNvPr>
            <p:cNvSpPr txBox="1"/>
            <p:nvPr/>
          </p:nvSpPr>
          <p:spPr>
            <a:xfrm>
              <a:off x="283598" y="5791781"/>
              <a:ext cx="29837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Workshop day 1</a:t>
              </a:r>
            </a:p>
          </p:txBody>
        </p:sp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DB886271-09B6-435D-8760-99590E823A2E}"/>
                </a:ext>
              </a:extLst>
            </p:cNvPr>
            <p:cNvSpPr/>
            <p:nvPr/>
          </p:nvSpPr>
          <p:spPr>
            <a:xfrm>
              <a:off x="10946018" y="5791781"/>
              <a:ext cx="407782" cy="338554"/>
            </a:xfrm>
            <a:prstGeom prst="roundRect">
              <a:avLst/>
            </a:prstGeom>
            <a:solidFill>
              <a:srgbClr val="6D50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7</a:t>
              </a:r>
            </a:p>
          </p:txBody>
        </p:sp>
      </p:grpSp>
      <p:grpSp>
        <p:nvGrpSpPr>
          <p:cNvPr id="69" name="Group 68">
            <a:extLst>
              <a:ext uri="{FF2B5EF4-FFF2-40B4-BE49-F238E27FC236}">
                <a16:creationId xmlns:a16="http://schemas.microsoft.com/office/drawing/2014/main" id="{6EB635F0-A28E-4EFC-8DCA-B49C2042F0B7}"/>
              </a:ext>
            </a:extLst>
          </p:cNvPr>
          <p:cNvGrpSpPr/>
          <p:nvPr/>
        </p:nvGrpSpPr>
        <p:grpSpPr>
          <a:xfrm>
            <a:off x="-100847401" y="6197688"/>
            <a:ext cx="11477985" cy="338554"/>
            <a:chOff x="283597" y="6197688"/>
            <a:chExt cx="11477985" cy="338554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D955D508-4A2E-4981-9F8A-887A299809C5}"/>
                </a:ext>
              </a:extLst>
            </p:cNvPr>
            <p:cNvSpPr txBox="1"/>
            <p:nvPr/>
          </p:nvSpPr>
          <p:spPr>
            <a:xfrm>
              <a:off x="283597" y="6197688"/>
              <a:ext cx="29837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Workshop day 2</a:t>
              </a:r>
            </a:p>
          </p:txBody>
        </p:sp>
        <p:sp>
          <p:nvSpPr>
            <p:cNvPr id="71" name="Rectangle: Rounded Corners 70">
              <a:extLst>
                <a:ext uri="{FF2B5EF4-FFF2-40B4-BE49-F238E27FC236}">
                  <a16:creationId xmlns:a16="http://schemas.microsoft.com/office/drawing/2014/main" id="{50E241AE-A929-4E51-AA75-723637DF3796}"/>
                </a:ext>
              </a:extLst>
            </p:cNvPr>
            <p:cNvSpPr/>
            <p:nvPr/>
          </p:nvSpPr>
          <p:spPr>
            <a:xfrm>
              <a:off x="11353800" y="6197688"/>
              <a:ext cx="407782" cy="338554"/>
            </a:xfrm>
            <a:prstGeom prst="roundRect">
              <a:avLst/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8</a:t>
              </a:r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6126A34E-B744-49D8-A768-77CCB3B3D0B8}"/>
              </a:ext>
            </a:extLst>
          </p:cNvPr>
          <p:cNvGrpSpPr/>
          <p:nvPr/>
        </p:nvGrpSpPr>
        <p:grpSpPr>
          <a:xfrm>
            <a:off x="-17886253" y="3187307"/>
            <a:ext cx="4011792" cy="338554"/>
            <a:chOff x="287463" y="3187307"/>
            <a:chExt cx="4011792" cy="338554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294BB89C-BFFF-4FCC-A7F7-F1663E1B7C58}"/>
                </a:ext>
              </a:extLst>
            </p:cNvPr>
            <p:cNvSpPr txBox="1"/>
            <p:nvPr/>
          </p:nvSpPr>
          <p:spPr>
            <a:xfrm>
              <a:off x="287463" y="3187307"/>
              <a:ext cx="35945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Planning the workshop (17/1-19/1) </a:t>
              </a:r>
            </a:p>
          </p:txBody>
        </p:sp>
        <p:sp>
          <p:nvSpPr>
            <p:cNvPr id="74" name="Rectangle: Rounded Corners 73">
              <a:extLst>
                <a:ext uri="{FF2B5EF4-FFF2-40B4-BE49-F238E27FC236}">
                  <a16:creationId xmlns:a16="http://schemas.microsoft.com/office/drawing/2014/main" id="{C1B8A028-D80D-48BD-B92F-4ADBC651DE94}"/>
                </a:ext>
              </a:extLst>
            </p:cNvPr>
            <p:cNvSpPr/>
            <p:nvPr/>
          </p:nvSpPr>
          <p:spPr>
            <a:xfrm>
              <a:off x="3365467" y="3187307"/>
              <a:ext cx="933788" cy="338554"/>
            </a:xfrm>
            <a:prstGeom prst="roundRect">
              <a:avLst/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997780C9-4FBB-4099-839E-ADAD7E10F65D}"/>
              </a:ext>
            </a:extLst>
          </p:cNvPr>
          <p:cNvGrpSpPr/>
          <p:nvPr/>
        </p:nvGrpSpPr>
        <p:grpSpPr>
          <a:xfrm>
            <a:off x="-33259610" y="3667921"/>
            <a:ext cx="4839778" cy="338554"/>
            <a:chOff x="287464" y="3667921"/>
            <a:chExt cx="4839778" cy="338554"/>
          </a:xfrm>
        </p:grpSpPr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A6B57E1-5A0F-4ED5-8293-A23EC9955451}"/>
                </a:ext>
              </a:extLst>
            </p:cNvPr>
            <p:cNvSpPr txBox="1"/>
            <p:nvPr/>
          </p:nvSpPr>
          <p:spPr>
            <a:xfrm>
              <a:off x="287464" y="3674258"/>
              <a:ext cx="31283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Prepare the workshop (20/1-21/1)</a:t>
              </a:r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D5E19599-BE4A-402D-9925-75DB97FFD2C1}"/>
                </a:ext>
              </a:extLst>
            </p:cNvPr>
            <p:cNvSpPr/>
            <p:nvPr/>
          </p:nvSpPr>
          <p:spPr>
            <a:xfrm>
              <a:off x="4307176" y="3667921"/>
              <a:ext cx="820066" cy="338554"/>
            </a:xfrm>
            <a:prstGeom prst="roundRect">
              <a:avLst/>
            </a:prstGeom>
            <a:solidFill>
              <a:srgbClr val="295F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C0D55659-F4C2-49C5-B257-C3CEC744350D}"/>
              </a:ext>
            </a:extLst>
          </p:cNvPr>
          <p:cNvGrpSpPr/>
          <p:nvPr/>
        </p:nvGrpSpPr>
        <p:grpSpPr>
          <a:xfrm>
            <a:off x="-52204842" y="4157004"/>
            <a:ext cx="6127190" cy="338883"/>
            <a:chOff x="287465" y="4157004"/>
            <a:chExt cx="6127190" cy="338883"/>
          </a:xfrm>
        </p:grpSpPr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4CE332C7-4DA5-408F-BA3B-EF7927BE9EA8}"/>
                </a:ext>
              </a:extLst>
            </p:cNvPr>
            <p:cNvSpPr txBox="1"/>
            <p:nvPr/>
          </p:nvSpPr>
          <p:spPr>
            <a:xfrm>
              <a:off x="287465" y="4157004"/>
              <a:ext cx="2979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Contact the speaker (24/1-25/1</a:t>
              </a:r>
            </a:p>
          </p:txBody>
        </p:sp>
        <p:sp>
          <p:nvSpPr>
            <p:cNvPr id="80" name="Rectangle: Rounded Corners 79">
              <a:extLst>
                <a:ext uri="{FF2B5EF4-FFF2-40B4-BE49-F238E27FC236}">
                  <a16:creationId xmlns:a16="http://schemas.microsoft.com/office/drawing/2014/main" id="{655780C5-D632-4B7B-BA87-7B5D28522CE4}"/>
                </a:ext>
              </a:extLst>
            </p:cNvPr>
            <p:cNvSpPr/>
            <p:nvPr/>
          </p:nvSpPr>
          <p:spPr>
            <a:xfrm>
              <a:off x="5692462" y="4157333"/>
              <a:ext cx="722193" cy="338554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5971C0D7-8146-4CA6-8D85-F13CE5F412D2}"/>
              </a:ext>
            </a:extLst>
          </p:cNvPr>
          <p:cNvGrpSpPr/>
          <p:nvPr/>
        </p:nvGrpSpPr>
        <p:grpSpPr>
          <a:xfrm>
            <a:off x="-66578075" y="4556634"/>
            <a:ext cx="7056688" cy="338554"/>
            <a:chOff x="287465" y="4556634"/>
            <a:chExt cx="7056688" cy="338554"/>
          </a:xfrm>
        </p:grpSpPr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E7BCCB10-BB02-46CF-A13D-601B128C1375}"/>
                </a:ext>
              </a:extLst>
            </p:cNvPr>
            <p:cNvSpPr txBox="1"/>
            <p:nvPr/>
          </p:nvSpPr>
          <p:spPr>
            <a:xfrm>
              <a:off x="287465" y="4557435"/>
              <a:ext cx="37629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Invite guests and participants (26/1-28/1)</a:t>
              </a:r>
            </a:p>
          </p:txBody>
        </p:sp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816794F6-D0F3-48A6-A373-6E4DFF9B413F}"/>
                </a:ext>
              </a:extLst>
            </p:cNvPr>
            <p:cNvSpPr/>
            <p:nvPr/>
          </p:nvSpPr>
          <p:spPr>
            <a:xfrm>
              <a:off x="6414655" y="4556634"/>
              <a:ext cx="929498" cy="338554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72152296-3DFD-4345-AB32-63D566234426}"/>
              </a:ext>
            </a:extLst>
          </p:cNvPr>
          <p:cNvGrpSpPr/>
          <p:nvPr/>
        </p:nvGrpSpPr>
        <p:grpSpPr>
          <a:xfrm>
            <a:off x="-82665810" y="4954531"/>
            <a:ext cx="8946688" cy="338554"/>
            <a:chOff x="287463" y="4954531"/>
            <a:chExt cx="8946688" cy="338554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C669BDF-4293-4B0B-A94F-4A1E15B484A7}"/>
                </a:ext>
              </a:extLst>
            </p:cNvPr>
            <p:cNvSpPr txBox="1"/>
            <p:nvPr/>
          </p:nvSpPr>
          <p:spPr>
            <a:xfrm>
              <a:off x="287463" y="4970714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Set up the venue (31/1-1/2)</a:t>
              </a:r>
            </a:p>
          </p:txBody>
        </p:sp>
        <p:sp>
          <p:nvSpPr>
            <p:cNvPr id="86" name="Rectangle: Rounded Corners 85">
              <a:extLst>
                <a:ext uri="{FF2B5EF4-FFF2-40B4-BE49-F238E27FC236}">
                  <a16:creationId xmlns:a16="http://schemas.microsoft.com/office/drawing/2014/main" id="{D68D7380-D9BB-494B-9514-6FFD6AFBD625}"/>
                </a:ext>
              </a:extLst>
            </p:cNvPr>
            <p:cNvSpPr/>
            <p:nvPr/>
          </p:nvSpPr>
          <p:spPr>
            <a:xfrm>
              <a:off x="8020320" y="4954531"/>
              <a:ext cx="1213831" cy="33855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61A4D0C4-0395-4723-A004-F831A4A9CB45}"/>
              </a:ext>
            </a:extLst>
          </p:cNvPr>
          <p:cNvGrpSpPr/>
          <p:nvPr/>
        </p:nvGrpSpPr>
        <p:grpSpPr>
          <a:xfrm>
            <a:off x="-102043535" y="5388361"/>
            <a:ext cx="9375559" cy="338554"/>
            <a:chOff x="283596" y="5388361"/>
            <a:chExt cx="9375559" cy="338554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F6D13B1A-D5B7-4E64-8217-14DF96F08855}"/>
                </a:ext>
              </a:extLst>
            </p:cNvPr>
            <p:cNvSpPr txBox="1"/>
            <p:nvPr/>
          </p:nvSpPr>
          <p:spPr>
            <a:xfrm>
              <a:off x="283596" y="5388361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Check-up and testing (2/2)</a:t>
              </a:r>
            </a:p>
          </p:txBody>
        </p:sp>
        <p:sp>
          <p:nvSpPr>
            <p:cNvPr id="89" name="Rectangle: Rounded Corners 88">
              <a:extLst>
                <a:ext uri="{FF2B5EF4-FFF2-40B4-BE49-F238E27FC236}">
                  <a16:creationId xmlns:a16="http://schemas.microsoft.com/office/drawing/2014/main" id="{51F5DD44-4644-424C-9A95-35AD3D763D25}"/>
                </a:ext>
              </a:extLst>
            </p:cNvPr>
            <p:cNvSpPr/>
            <p:nvPr/>
          </p:nvSpPr>
          <p:spPr>
            <a:xfrm>
              <a:off x="9251373" y="5388361"/>
              <a:ext cx="407782" cy="338554"/>
            </a:xfrm>
            <a:prstGeom prst="roundRect">
              <a:avLst/>
            </a:prstGeom>
            <a:solidFill>
              <a:srgbClr val="61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A1DD2FF-329B-47DD-9E37-D92468FF9FD7}"/>
              </a:ext>
            </a:extLst>
          </p:cNvPr>
          <p:cNvGrpSpPr/>
          <p:nvPr/>
        </p:nvGrpSpPr>
        <p:grpSpPr>
          <a:xfrm>
            <a:off x="-116131016" y="5791781"/>
            <a:ext cx="11070202" cy="338554"/>
            <a:chOff x="283598" y="5791781"/>
            <a:chExt cx="11070202" cy="338554"/>
          </a:xfrm>
        </p:grpSpPr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32D9C3A7-A68F-4553-B5BC-56B8C07F9386}"/>
                </a:ext>
              </a:extLst>
            </p:cNvPr>
            <p:cNvSpPr txBox="1"/>
            <p:nvPr/>
          </p:nvSpPr>
          <p:spPr>
            <a:xfrm>
              <a:off x="283598" y="5791781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Workshop day 1 (7/2)</a:t>
              </a:r>
            </a:p>
          </p:txBody>
        </p:sp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7ACF064E-A188-4BD4-ADF2-9AFA0A592954}"/>
                </a:ext>
              </a:extLst>
            </p:cNvPr>
            <p:cNvSpPr/>
            <p:nvPr/>
          </p:nvSpPr>
          <p:spPr>
            <a:xfrm>
              <a:off x="10946018" y="5791781"/>
              <a:ext cx="407782" cy="338554"/>
            </a:xfrm>
            <a:prstGeom prst="roundRect">
              <a:avLst/>
            </a:prstGeom>
            <a:solidFill>
              <a:srgbClr val="6D50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216DEACD-B9E0-467C-AA78-911EEE64F1F3}"/>
              </a:ext>
            </a:extLst>
          </p:cNvPr>
          <p:cNvGrpSpPr/>
          <p:nvPr/>
        </p:nvGrpSpPr>
        <p:grpSpPr>
          <a:xfrm>
            <a:off x="-127503875" y="6197688"/>
            <a:ext cx="11477985" cy="338554"/>
            <a:chOff x="283597" y="6197688"/>
            <a:chExt cx="11477985" cy="338554"/>
          </a:xfrm>
        </p:grpSpPr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E88CEB85-1F7A-47A2-987E-5D7FFECA8760}"/>
                </a:ext>
              </a:extLst>
            </p:cNvPr>
            <p:cNvSpPr txBox="1"/>
            <p:nvPr/>
          </p:nvSpPr>
          <p:spPr>
            <a:xfrm>
              <a:off x="283597" y="6197688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Workshop day 2 (8/2)</a:t>
              </a:r>
            </a:p>
          </p:txBody>
        </p:sp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1DCE4F34-A901-4753-A818-52A707D043FB}"/>
                </a:ext>
              </a:extLst>
            </p:cNvPr>
            <p:cNvSpPr/>
            <p:nvPr/>
          </p:nvSpPr>
          <p:spPr>
            <a:xfrm>
              <a:off x="11353800" y="6197688"/>
              <a:ext cx="407782" cy="338554"/>
            </a:xfrm>
            <a:prstGeom prst="roundRect">
              <a:avLst/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23921314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888C-736C-42BA-BD26-60BCAB75F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44444"/>
                </a:solidFill>
              </a:rPr>
              <a:t>Workshop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4D3AF-57C6-45B3-A2A4-0E35F2CA5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11131"/>
            <a:ext cx="6210299" cy="2255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44444"/>
                </a:solidFill>
              </a:rPr>
              <a:t>This workshop aims to provide useful information to help the company’s staff improve their skills in communicating with potential clients and generating more sales.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A7C31-B29A-49C9-8AF8-CAF2AD1DD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1970" y="2036761"/>
            <a:ext cx="3923299" cy="34671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0618A7-1CB9-40A5-84B4-688ACB932C3A}"/>
              </a:ext>
            </a:extLst>
          </p:cNvPr>
          <p:cNvSpPr txBox="1"/>
          <p:nvPr/>
        </p:nvSpPr>
        <p:spPr>
          <a:xfrm>
            <a:off x="-6225903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FDBD6-3D50-413D-AE84-40702B954CD7}"/>
              </a:ext>
            </a:extLst>
          </p:cNvPr>
          <p:cNvSpPr txBox="1"/>
          <p:nvPr/>
        </p:nvSpPr>
        <p:spPr>
          <a:xfrm>
            <a:off x="-3597003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Time and place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D0B947-32C7-4083-9915-0098EEA91342}"/>
              </a:ext>
            </a:extLst>
          </p:cNvPr>
          <p:cNvSpPr txBox="1"/>
          <p:nvPr/>
        </p:nvSpPr>
        <p:spPr>
          <a:xfrm>
            <a:off x="6414655" y="7184779"/>
            <a:ext cx="56734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444444"/>
                </a:solidFill>
              </a:rPr>
              <a:t>The event will be held at “” over a course of 2 days. With the capacity of “” that it has, 2 days would be able to allow all employees to participate and gain valuable insight from the experts.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10BD47-5FDA-472A-9A65-FBB27A5C8298}"/>
              </a:ext>
            </a:extLst>
          </p:cNvPr>
          <p:cNvSpPr txBox="1"/>
          <p:nvPr/>
        </p:nvSpPr>
        <p:spPr>
          <a:xfrm>
            <a:off x="-52578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Agenda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D20D47F-8520-4529-8730-2A74F3ED131F}"/>
              </a:ext>
            </a:extLst>
          </p:cNvPr>
          <p:cNvCxnSpPr>
            <a:cxnSpLocks/>
          </p:cNvCxnSpPr>
          <p:nvPr/>
        </p:nvCxnSpPr>
        <p:spPr>
          <a:xfrm>
            <a:off x="-11848570" y="3712254"/>
            <a:ext cx="11245333" cy="0"/>
          </a:xfrm>
          <a:prstGeom prst="line">
            <a:avLst/>
          </a:prstGeom>
          <a:ln w="114300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1C798AC1-1DF9-4266-B671-3F8107258C50}"/>
              </a:ext>
            </a:extLst>
          </p:cNvPr>
          <p:cNvSpPr/>
          <p:nvPr/>
        </p:nvSpPr>
        <p:spPr>
          <a:xfrm>
            <a:off x="23138066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CA193E-23F3-4627-9452-1128ACA4FFBE}"/>
              </a:ext>
            </a:extLst>
          </p:cNvPr>
          <p:cNvSpPr txBox="1"/>
          <p:nvPr/>
        </p:nvSpPr>
        <p:spPr>
          <a:xfrm>
            <a:off x="22466638" y="2419593"/>
            <a:ext cx="1688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8:30 – 9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Registration and reception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924C03D-9D56-4BC8-B178-724CC37E5C40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23310699" y="3342923"/>
            <a:ext cx="1" cy="332463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339BAB6-AAE9-476E-8A54-CF1FE48D551C}"/>
              </a:ext>
            </a:extLst>
          </p:cNvPr>
          <p:cNvSpPr/>
          <p:nvPr/>
        </p:nvSpPr>
        <p:spPr>
          <a:xfrm rot="10800000">
            <a:off x="31557393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0CBAFAB-A530-4640-9FC0-BBB568705BCC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30026" y="413974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4ADAF24-01B8-47E4-A272-DEFFAFC8483A}"/>
              </a:ext>
            </a:extLst>
          </p:cNvPr>
          <p:cNvSpPr txBox="1"/>
          <p:nvPr/>
        </p:nvSpPr>
        <p:spPr>
          <a:xfrm>
            <a:off x="30885965" y="4584486"/>
            <a:ext cx="16724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9:00 – 9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:20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Opening ceremony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F2FEDD-804A-4FF9-A3B5-D57FEA3C2BFE}"/>
              </a:ext>
            </a:extLst>
          </p:cNvPr>
          <p:cNvSpPr/>
          <p:nvPr/>
        </p:nvSpPr>
        <p:spPr>
          <a:xfrm rot="10800000">
            <a:off x="40459856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4A44-453F-4DC6-AF94-611B945CA6E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632489" y="334208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A63E528-3BBC-4EA1-A169-13B7E905449E}"/>
              </a:ext>
            </a:extLst>
          </p:cNvPr>
          <p:cNvSpPr txBox="1"/>
          <p:nvPr/>
        </p:nvSpPr>
        <p:spPr>
          <a:xfrm>
            <a:off x="39801091" y="2661408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9:20 – 9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:30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FF48B38-230B-48F3-AE85-8735D8EC7E94}"/>
              </a:ext>
            </a:extLst>
          </p:cNvPr>
          <p:cNvSpPr/>
          <p:nvPr/>
        </p:nvSpPr>
        <p:spPr>
          <a:xfrm rot="10800000">
            <a:off x="48270620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21F0267-8A38-4060-8680-7AA590211DDA}"/>
              </a:ext>
            </a:extLst>
          </p:cNvPr>
          <p:cNvCxnSpPr>
            <a:cxnSpLocks/>
          </p:cNvCxnSpPr>
          <p:nvPr/>
        </p:nvCxnSpPr>
        <p:spPr>
          <a:xfrm rot="10800000" flipV="1">
            <a:off x="48443253" y="4157042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0EF0AFB-E193-473F-BDE5-F997139ABADD}"/>
              </a:ext>
            </a:extLst>
          </p:cNvPr>
          <p:cNvSpPr txBox="1"/>
          <p:nvPr/>
        </p:nvSpPr>
        <p:spPr>
          <a:xfrm>
            <a:off x="47603188" y="4528025"/>
            <a:ext cx="16724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9:30 – 11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:30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Speech from the speaker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1E34FD0-0C05-477D-92DA-8300770A38E0}"/>
              </a:ext>
            </a:extLst>
          </p:cNvPr>
          <p:cNvSpPr/>
          <p:nvPr/>
        </p:nvSpPr>
        <p:spPr>
          <a:xfrm rot="10800000">
            <a:off x="56590689" y="370082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AC53465-616F-475B-AF9C-CA334EEFFA7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6763323" y="330773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4AA722C-57F4-49A1-8BA6-6D07D305C190}"/>
              </a:ext>
            </a:extLst>
          </p:cNvPr>
          <p:cNvSpPr txBox="1"/>
          <p:nvPr/>
        </p:nvSpPr>
        <p:spPr>
          <a:xfrm>
            <a:off x="55912745" y="2636909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11:40 – 13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Lunch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508AD83-E391-4E32-85C2-BC1A5D92A66D}"/>
              </a:ext>
            </a:extLst>
          </p:cNvPr>
          <p:cNvSpPr/>
          <p:nvPr/>
        </p:nvSpPr>
        <p:spPr>
          <a:xfrm rot="10800000">
            <a:off x="65390752" y="368920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25525FB-63CF-4B38-B4F4-85BE24D4BC57}"/>
              </a:ext>
            </a:extLst>
          </p:cNvPr>
          <p:cNvCxnSpPr>
            <a:cxnSpLocks/>
          </p:cNvCxnSpPr>
          <p:nvPr/>
        </p:nvCxnSpPr>
        <p:spPr>
          <a:xfrm rot="10800000" flipV="1">
            <a:off x="65563385" y="414861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28799E2-34C3-4AB5-95BA-74F1B11B45EB}"/>
              </a:ext>
            </a:extLst>
          </p:cNvPr>
          <p:cNvSpPr txBox="1"/>
          <p:nvPr/>
        </p:nvSpPr>
        <p:spPr>
          <a:xfrm>
            <a:off x="64754941" y="4528025"/>
            <a:ext cx="16724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13:00 – 16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Short speech, then free activity, interaction with experts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746F52A-0AD0-4838-A2D0-519680FA39BD}"/>
              </a:ext>
            </a:extLst>
          </p:cNvPr>
          <p:cNvSpPr/>
          <p:nvPr/>
        </p:nvSpPr>
        <p:spPr>
          <a:xfrm rot="10800000">
            <a:off x="81238058" y="3674552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0A72A36-0EC4-4951-8578-8EC7310655D5}"/>
              </a:ext>
            </a:extLst>
          </p:cNvPr>
          <p:cNvCxnSpPr>
            <a:cxnSpLocks/>
          </p:cNvCxnSpPr>
          <p:nvPr/>
        </p:nvCxnSpPr>
        <p:spPr>
          <a:xfrm rot="10800000" flipV="1">
            <a:off x="81410691" y="3283240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9A731AA-4D43-4D52-AD30-CEEF38FA8B44}"/>
              </a:ext>
            </a:extLst>
          </p:cNvPr>
          <p:cNvSpPr txBox="1"/>
          <p:nvPr/>
        </p:nvSpPr>
        <p:spPr>
          <a:xfrm>
            <a:off x="80574458" y="2109972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16:00 – 16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:30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Closing entertainment and prizes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61AE420-65A1-48AA-951B-C463E7B7BB31}"/>
              </a:ext>
            </a:extLst>
          </p:cNvPr>
          <p:cNvSpPr txBox="1"/>
          <p:nvPr/>
        </p:nvSpPr>
        <p:spPr>
          <a:xfrm>
            <a:off x="8382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Planning schedule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0C05616-ED7A-47DD-B341-C1904AA87E32}"/>
              </a:ext>
            </a:extLst>
          </p:cNvPr>
          <p:cNvSpPr txBox="1"/>
          <p:nvPr/>
        </p:nvSpPr>
        <p:spPr>
          <a:xfrm>
            <a:off x="-3451497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Estimated budget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87074BF-6290-46FE-8C34-0252E5D2475B}"/>
              </a:ext>
            </a:extLst>
          </p:cNvPr>
          <p:cNvSpPr txBox="1"/>
          <p:nvPr/>
        </p:nvSpPr>
        <p:spPr>
          <a:xfrm>
            <a:off x="-4726572" y="2881258"/>
            <a:ext cx="37584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444444"/>
                </a:solidFill>
              </a:rPr>
              <a:t>The speakers invited for this workshop are “” and “”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666F6BF1-0BBF-4584-8093-7924A1195800}"/>
              </a:ext>
            </a:extLst>
          </p:cNvPr>
          <p:cNvSpPr txBox="1"/>
          <p:nvPr/>
        </p:nvSpPr>
        <p:spPr>
          <a:xfrm>
            <a:off x="-5249998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Experts/speakers invited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D2757862-D01C-409F-A5C6-BA4E02CFD653}"/>
              </a:ext>
            </a:extLst>
          </p:cNvPr>
          <p:cNvSpPr txBox="1"/>
          <p:nvPr/>
        </p:nvSpPr>
        <p:spPr>
          <a:xfrm>
            <a:off x="17576612" y="2276875"/>
            <a:ext cx="544185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44444"/>
                </a:solidFill>
              </a:rPr>
              <a:t>The speaker is </a:t>
            </a:r>
            <a:r>
              <a:rPr lang="en-US" sz="2400" dirty="0" err="1">
                <a:solidFill>
                  <a:srgbClr val="444444"/>
                </a:solidFill>
              </a:rPr>
              <a:t>Vuong</a:t>
            </a:r>
            <a:r>
              <a:rPr lang="en-US" sz="2400" dirty="0">
                <a:solidFill>
                  <a:srgbClr val="444444"/>
                </a:solidFill>
              </a:rPr>
              <a:t> </a:t>
            </a:r>
            <a:r>
              <a:rPr lang="en-US" sz="2400" dirty="0" err="1">
                <a:solidFill>
                  <a:srgbClr val="444444"/>
                </a:solidFill>
              </a:rPr>
              <a:t>Huu</a:t>
            </a:r>
            <a:r>
              <a:rPr lang="en-US" sz="2400" dirty="0">
                <a:solidFill>
                  <a:srgbClr val="444444"/>
                </a:solidFill>
              </a:rPr>
              <a:t> Hung. With over 15 years of experience working in 10 different countries, he possesses the experience, knowledge, and insights that can greatly help our staff in improving their sales skills </a:t>
            </a:r>
          </a:p>
        </p:txBody>
      </p:sp>
      <p:pic>
        <p:nvPicPr>
          <p:cNvPr id="48" name="Picture 47" descr="A person in a suit smiling&#10;&#10;Description automatically generated with low confidence">
            <a:extLst>
              <a:ext uri="{FF2B5EF4-FFF2-40B4-BE49-F238E27FC236}">
                <a16:creationId xmlns:a16="http://schemas.microsoft.com/office/drawing/2014/main" id="{BE5B921C-812F-40AE-8418-0271B50F245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8000"/>
                    </a14:imgEffect>
                    <a14:imgEffect>
                      <a14:saturation sat="54000"/>
                    </a14:imgEffect>
                    <a14:imgEffect>
                      <a14:brightnessContrast bright="-12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3" r="53598"/>
          <a:stretch/>
        </p:blipFill>
        <p:spPr>
          <a:xfrm>
            <a:off x="42411871" y="1321356"/>
            <a:ext cx="3758469" cy="4641097"/>
          </a:xfrm>
          <a:prstGeom prst="rect">
            <a:avLst/>
          </a:prstGeom>
        </p:spPr>
      </p:pic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66B85DCB-B40F-4A5C-9F4A-40FFF8CE386C}"/>
              </a:ext>
            </a:extLst>
          </p:cNvPr>
          <p:cNvSpPr/>
          <p:nvPr/>
        </p:nvSpPr>
        <p:spPr>
          <a:xfrm>
            <a:off x="287465" y="5505622"/>
            <a:ext cx="10748314" cy="1052219"/>
          </a:xfrm>
          <a:prstGeom prst="roundRect">
            <a:avLst>
              <a:gd name="adj" fmla="val 32385"/>
            </a:avLst>
          </a:prstGeom>
          <a:solidFill>
            <a:srgbClr val="F4F4F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F4F4F4"/>
              </a:solidFill>
            </a:endParaRPr>
          </a:p>
        </p:txBody>
      </p:sp>
      <p:graphicFrame>
        <p:nvGraphicFramePr>
          <p:cNvPr id="66" name="Diagram 65">
            <a:extLst>
              <a:ext uri="{FF2B5EF4-FFF2-40B4-BE49-F238E27FC236}">
                <a16:creationId xmlns:a16="http://schemas.microsoft.com/office/drawing/2014/main" id="{A0F9400B-CA8E-4F4D-AB9F-4D5216CC5E5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97490807"/>
              </p:ext>
            </p:extLst>
          </p:nvPr>
        </p:nvGraphicFramePr>
        <p:xfrm>
          <a:off x="2722197" y="-448781"/>
          <a:ext cx="9406126" cy="5952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pSp>
        <p:nvGrpSpPr>
          <p:cNvPr id="86" name="Group 85">
            <a:extLst>
              <a:ext uri="{FF2B5EF4-FFF2-40B4-BE49-F238E27FC236}">
                <a16:creationId xmlns:a16="http://schemas.microsoft.com/office/drawing/2014/main" id="{10AE9B50-9F6D-43C8-AC44-5C1F01F1A65F}"/>
              </a:ext>
            </a:extLst>
          </p:cNvPr>
          <p:cNvGrpSpPr/>
          <p:nvPr/>
        </p:nvGrpSpPr>
        <p:grpSpPr>
          <a:xfrm>
            <a:off x="287463" y="3187307"/>
            <a:ext cx="4011792" cy="338554"/>
            <a:chOff x="287463" y="3187307"/>
            <a:chExt cx="4011792" cy="338554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2FC4B6B3-B490-4A39-AF73-83353526E668}"/>
                </a:ext>
              </a:extLst>
            </p:cNvPr>
            <p:cNvSpPr txBox="1"/>
            <p:nvPr/>
          </p:nvSpPr>
          <p:spPr>
            <a:xfrm>
              <a:off x="287463" y="3187307"/>
              <a:ext cx="35945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Planning the workshop (17/1-19/1) </a:t>
              </a:r>
            </a:p>
          </p:txBody>
        </p:sp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6E83BA63-75D4-4F85-8F98-83CB088FD835}"/>
                </a:ext>
              </a:extLst>
            </p:cNvPr>
            <p:cNvSpPr/>
            <p:nvPr/>
          </p:nvSpPr>
          <p:spPr>
            <a:xfrm>
              <a:off x="3365467" y="3187307"/>
              <a:ext cx="933788" cy="338554"/>
            </a:xfrm>
            <a:prstGeom prst="roundRect">
              <a:avLst/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74BF53DB-5E48-4338-A53E-F3A875C7BB37}"/>
              </a:ext>
            </a:extLst>
          </p:cNvPr>
          <p:cNvGrpSpPr/>
          <p:nvPr/>
        </p:nvGrpSpPr>
        <p:grpSpPr>
          <a:xfrm>
            <a:off x="287464" y="3667921"/>
            <a:ext cx="4839778" cy="338554"/>
            <a:chOff x="287464" y="3667921"/>
            <a:chExt cx="4839778" cy="338554"/>
          </a:xfrm>
        </p:grpSpPr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F2D0ED4-1B06-4D6B-A300-A0D9D92A5440}"/>
                </a:ext>
              </a:extLst>
            </p:cNvPr>
            <p:cNvSpPr txBox="1"/>
            <p:nvPr/>
          </p:nvSpPr>
          <p:spPr>
            <a:xfrm>
              <a:off x="287464" y="3674258"/>
              <a:ext cx="31283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Prepare the workshop (20/1-21/1)</a:t>
              </a:r>
            </a:p>
          </p:txBody>
        </p:sp>
        <p:sp>
          <p:nvSpPr>
            <p:cNvPr id="77" name="Rectangle: Rounded Corners 76">
              <a:extLst>
                <a:ext uri="{FF2B5EF4-FFF2-40B4-BE49-F238E27FC236}">
                  <a16:creationId xmlns:a16="http://schemas.microsoft.com/office/drawing/2014/main" id="{C175347D-2FAC-42B7-B75D-EC26F33872C1}"/>
                </a:ext>
              </a:extLst>
            </p:cNvPr>
            <p:cNvSpPr/>
            <p:nvPr/>
          </p:nvSpPr>
          <p:spPr>
            <a:xfrm>
              <a:off x="4307176" y="3667921"/>
              <a:ext cx="820066" cy="338554"/>
            </a:xfrm>
            <a:prstGeom prst="roundRect">
              <a:avLst/>
            </a:prstGeom>
            <a:solidFill>
              <a:srgbClr val="295F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CDEC8229-64A9-4917-B269-0B75A3E9BD82}"/>
              </a:ext>
            </a:extLst>
          </p:cNvPr>
          <p:cNvGrpSpPr/>
          <p:nvPr/>
        </p:nvGrpSpPr>
        <p:grpSpPr>
          <a:xfrm>
            <a:off x="287465" y="4128757"/>
            <a:ext cx="6098614" cy="338554"/>
            <a:chOff x="287465" y="4128757"/>
            <a:chExt cx="6098614" cy="338554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7BB4160-47A8-458F-AC72-5C1E547DE435}"/>
                </a:ext>
              </a:extLst>
            </p:cNvPr>
            <p:cNvSpPr txBox="1"/>
            <p:nvPr/>
          </p:nvSpPr>
          <p:spPr>
            <a:xfrm>
              <a:off x="287465" y="4157004"/>
              <a:ext cx="2979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Contact the speaker (24/1-25/1</a:t>
              </a:r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D5A040EA-6958-4C01-969F-BFFCF5BC96D1}"/>
                </a:ext>
              </a:extLst>
            </p:cNvPr>
            <p:cNvSpPr/>
            <p:nvPr/>
          </p:nvSpPr>
          <p:spPr>
            <a:xfrm>
              <a:off x="5663886" y="4128757"/>
              <a:ext cx="722193" cy="338554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F4023D60-7846-4AE4-AA96-45B7E5B1DBE9}"/>
              </a:ext>
            </a:extLst>
          </p:cNvPr>
          <p:cNvGrpSpPr/>
          <p:nvPr/>
        </p:nvGrpSpPr>
        <p:grpSpPr>
          <a:xfrm>
            <a:off x="287465" y="4556634"/>
            <a:ext cx="7042400" cy="338554"/>
            <a:chOff x="287465" y="4556634"/>
            <a:chExt cx="7042400" cy="338554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DCF4273-190A-450B-AE8F-6918908320AA}"/>
                </a:ext>
              </a:extLst>
            </p:cNvPr>
            <p:cNvSpPr txBox="1"/>
            <p:nvPr/>
          </p:nvSpPr>
          <p:spPr>
            <a:xfrm>
              <a:off x="287465" y="4557435"/>
              <a:ext cx="37629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Invite guests and participants (26/1-28/1)</a:t>
              </a:r>
            </a:p>
          </p:txBody>
        </p:sp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CDD63ED5-4148-45DC-9AFA-816BA920481F}"/>
                </a:ext>
              </a:extLst>
            </p:cNvPr>
            <p:cNvSpPr/>
            <p:nvPr/>
          </p:nvSpPr>
          <p:spPr>
            <a:xfrm>
              <a:off x="6400367" y="4556634"/>
              <a:ext cx="929498" cy="338554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5A5CC0C6-DA39-46D4-B0B6-1725E2E38F8E}"/>
              </a:ext>
            </a:extLst>
          </p:cNvPr>
          <p:cNvGrpSpPr/>
          <p:nvPr/>
        </p:nvGrpSpPr>
        <p:grpSpPr>
          <a:xfrm>
            <a:off x="287463" y="4954531"/>
            <a:ext cx="8946688" cy="338554"/>
            <a:chOff x="287463" y="4954531"/>
            <a:chExt cx="8946688" cy="338554"/>
          </a:xfrm>
        </p:grpSpPr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27E38EAA-AD07-48AE-95C3-01C2B245B13F}"/>
                </a:ext>
              </a:extLst>
            </p:cNvPr>
            <p:cNvSpPr txBox="1"/>
            <p:nvPr/>
          </p:nvSpPr>
          <p:spPr>
            <a:xfrm>
              <a:off x="287463" y="4970714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Set up the venue (31/1-1/2)</a:t>
              </a:r>
            </a:p>
          </p:txBody>
        </p:sp>
        <p:sp>
          <p:nvSpPr>
            <p:cNvPr id="82" name="Rectangle: Rounded Corners 81">
              <a:extLst>
                <a:ext uri="{FF2B5EF4-FFF2-40B4-BE49-F238E27FC236}">
                  <a16:creationId xmlns:a16="http://schemas.microsoft.com/office/drawing/2014/main" id="{C55EEC82-D92D-4AF2-AA70-2EF63CBBEEF1}"/>
                </a:ext>
              </a:extLst>
            </p:cNvPr>
            <p:cNvSpPr/>
            <p:nvPr/>
          </p:nvSpPr>
          <p:spPr>
            <a:xfrm>
              <a:off x="8020320" y="4954531"/>
              <a:ext cx="1213831" cy="33855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C11A1CE9-E1F8-43A0-B954-0CE93090D53B}"/>
              </a:ext>
            </a:extLst>
          </p:cNvPr>
          <p:cNvGrpSpPr/>
          <p:nvPr/>
        </p:nvGrpSpPr>
        <p:grpSpPr>
          <a:xfrm>
            <a:off x="283596" y="5388361"/>
            <a:ext cx="9375559" cy="338554"/>
            <a:chOff x="283596" y="5388361"/>
            <a:chExt cx="9375559" cy="338554"/>
          </a:xfrm>
        </p:grpSpPr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9129795C-50E6-4ABF-AE15-90221C6DFD79}"/>
                </a:ext>
              </a:extLst>
            </p:cNvPr>
            <p:cNvSpPr txBox="1"/>
            <p:nvPr/>
          </p:nvSpPr>
          <p:spPr>
            <a:xfrm>
              <a:off x="283596" y="5388361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Check-up and testing (2/2)</a:t>
              </a:r>
            </a:p>
          </p:txBody>
        </p:sp>
        <p:sp>
          <p:nvSpPr>
            <p:cNvPr id="83" name="Rectangle: Rounded Corners 82">
              <a:extLst>
                <a:ext uri="{FF2B5EF4-FFF2-40B4-BE49-F238E27FC236}">
                  <a16:creationId xmlns:a16="http://schemas.microsoft.com/office/drawing/2014/main" id="{A878C0DD-B4A8-4DC6-BB7C-0E94669A7E93}"/>
                </a:ext>
              </a:extLst>
            </p:cNvPr>
            <p:cNvSpPr/>
            <p:nvPr/>
          </p:nvSpPr>
          <p:spPr>
            <a:xfrm>
              <a:off x="9251373" y="5388361"/>
              <a:ext cx="407782" cy="338554"/>
            </a:xfrm>
            <a:prstGeom prst="roundRect">
              <a:avLst/>
            </a:prstGeom>
            <a:solidFill>
              <a:srgbClr val="61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A57807C1-8B2B-4783-91A8-890BBB6062A2}"/>
              </a:ext>
            </a:extLst>
          </p:cNvPr>
          <p:cNvGrpSpPr/>
          <p:nvPr/>
        </p:nvGrpSpPr>
        <p:grpSpPr>
          <a:xfrm>
            <a:off x="283598" y="5791781"/>
            <a:ext cx="11070202" cy="338554"/>
            <a:chOff x="283598" y="5791781"/>
            <a:chExt cx="11070202" cy="338554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D17FC7EB-A6C4-4DB9-8F8B-987ADD1CCC3A}"/>
                </a:ext>
              </a:extLst>
            </p:cNvPr>
            <p:cNvSpPr txBox="1"/>
            <p:nvPr/>
          </p:nvSpPr>
          <p:spPr>
            <a:xfrm>
              <a:off x="283598" y="5791781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Workshop day 1 (7/2)</a:t>
              </a:r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E9B5A39A-F060-4ACF-A9E2-B05D7FAAA593}"/>
                </a:ext>
              </a:extLst>
            </p:cNvPr>
            <p:cNvSpPr/>
            <p:nvPr/>
          </p:nvSpPr>
          <p:spPr>
            <a:xfrm>
              <a:off x="10946018" y="5791781"/>
              <a:ext cx="407782" cy="338554"/>
            </a:xfrm>
            <a:prstGeom prst="roundRect">
              <a:avLst/>
            </a:prstGeom>
            <a:solidFill>
              <a:srgbClr val="6D50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752454A7-2CAD-48BB-B694-C16957247996}"/>
              </a:ext>
            </a:extLst>
          </p:cNvPr>
          <p:cNvGrpSpPr/>
          <p:nvPr/>
        </p:nvGrpSpPr>
        <p:grpSpPr>
          <a:xfrm>
            <a:off x="283597" y="6197688"/>
            <a:ext cx="11477985" cy="338554"/>
            <a:chOff x="283597" y="6197688"/>
            <a:chExt cx="11477985" cy="338554"/>
          </a:xfrm>
        </p:grpSpPr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3266754E-6C35-49C0-9280-BAC91B720CCF}"/>
                </a:ext>
              </a:extLst>
            </p:cNvPr>
            <p:cNvSpPr txBox="1"/>
            <p:nvPr/>
          </p:nvSpPr>
          <p:spPr>
            <a:xfrm>
              <a:off x="283597" y="6197688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Workshop day 2 (8/2)</a:t>
              </a:r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69A231A8-4D17-4797-BF9B-F3AE66C80EC7}"/>
                </a:ext>
              </a:extLst>
            </p:cNvPr>
            <p:cNvSpPr/>
            <p:nvPr/>
          </p:nvSpPr>
          <p:spPr>
            <a:xfrm>
              <a:off x="11353800" y="6197688"/>
              <a:ext cx="407782" cy="338554"/>
            </a:xfrm>
            <a:prstGeom prst="roundRect">
              <a:avLst/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38215590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Rectangle: Rounded Corners 111">
            <a:extLst>
              <a:ext uri="{FF2B5EF4-FFF2-40B4-BE49-F238E27FC236}">
                <a16:creationId xmlns:a16="http://schemas.microsoft.com/office/drawing/2014/main" id="{8952219B-50D3-4891-B915-5A9F20A277E6}"/>
              </a:ext>
            </a:extLst>
          </p:cNvPr>
          <p:cNvSpPr/>
          <p:nvPr/>
        </p:nvSpPr>
        <p:spPr>
          <a:xfrm>
            <a:off x="2081439" y="5630362"/>
            <a:ext cx="8541582" cy="802741"/>
          </a:xfrm>
          <a:prstGeom prst="roundRect">
            <a:avLst>
              <a:gd name="adj" fmla="val 32385"/>
            </a:avLst>
          </a:prstGeom>
          <a:solidFill>
            <a:srgbClr val="44444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" dirty="0">
                <a:solidFill>
                  <a:srgbClr val="444444"/>
                </a:solidFill>
              </a:rPr>
              <a:t>Total: 115.400.000</a:t>
            </a:r>
            <a:r>
              <a:rPr lang="en-US" sz="100" kern="1200" dirty="0">
                <a:solidFill>
                  <a:srgbClr val="444444"/>
                </a:solidFill>
                <a:effectLst/>
                <a:latin typeface="Mulish" pitchFamily="2" charset="0"/>
                <a:ea typeface="+mn-ea"/>
                <a:cs typeface="+mn-cs"/>
              </a:rPr>
              <a:t>₫</a:t>
            </a:r>
            <a:endParaRPr lang="en-US" sz="100" dirty="0">
              <a:solidFill>
                <a:srgbClr val="444444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50888C-736C-42BA-BD26-60BCAB75F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44444"/>
                </a:solidFill>
              </a:rPr>
              <a:t>Workshop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4D3AF-57C6-45B3-A2A4-0E35F2CA5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11131"/>
            <a:ext cx="6210299" cy="2255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44444"/>
                </a:solidFill>
              </a:rPr>
              <a:t>This workshop aims to provide useful information to help the company’s staff improve their skills in communicating with potential clients and generating more sales.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A7C31-B29A-49C9-8AF8-CAF2AD1DD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1970" y="2036761"/>
            <a:ext cx="3923299" cy="34671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0618A7-1CB9-40A5-84B4-688ACB932C3A}"/>
              </a:ext>
            </a:extLst>
          </p:cNvPr>
          <p:cNvSpPr txBox="1"/>
          <p:nvPr/>
        </p:nvSpPr>
        <p:spPr>
          <a:xfrm>
            <a:off x="-6225903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FDBD6-3D50-413D-AE84-40702B954CD7}"/>
              </a:ext>
            </a:extLst>
          </p:cNvPr>
          <p:cNvSpPr txBox="1"/>
          <p:nvPr/>
        </p:nvSpPr>
        <p:spPr>
          <a:xfrm>
            <a:off x="-3597003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Time and place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D0B947-32C7-4083-9915-0098EEA91342}"/>
              </a:ext>
            </a:extLst>
          </p:cNvPr>
          <p:cNvSpPr txBox="1"/>
          <p:nvPr/>
        </p:nvSpPr>
        <p:spPr>
          <a:xfrm>
            <a:off x="6414655" y="7184779"/>
            <a:ext cx="56734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444444"/>
                </a:solidFill>
              </a:rPr>
              <a:t>The event will be held at “” over a course of 2 days. With the capacity of “” that it has, 2 days would be able to allow all employees to participate and gain valuable insight from the experts.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10BD47-5FDA-472A-9A65-FBB27A5C8298}"/>
              </a:ext>
            </a:extLst>
          </p:cNvPr>
          <p:cNvSpPr txBox="1"/>
          <p:nvPr/>
        </p:nvSpPr>
        <p:spPr>
          <a:xfrm>
            <a:off x="-52578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Agenda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D20D47F-8520-4529-8730-2A74F3ED131F}"/>
              </a:ext>
            </a:extLst>
          </p:cNvPr>
          <p:cNvCxnSpPr/>
          <p:nvPr/>
        </p:nvCxnSpPr>
        <p:spPr>
          <a:xfrm>
            <a:off x="-14185900" y="3896920"/>
            <a:ext cx="12332677" cy="0"/>
          </a:xfrm>
          <a:prstGeom prst="line">
            <a:avLst/>
          </a:prstGeom>
          <a:ln w="114300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1C798AC1-1DF9-4266-B671-3F8107258C50}"/>
              </a:ext>
            </a:extLst>
          </p:cNvPr>
          <p:cNvSpPr/>
          <p:nvPr/>
        </p:nvSpPr>
        <p:spPr>
          <a:xfrm>
            <a:off x="23138066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CA193E-23F3-4627-9452-1128ACA4FFBE}"/>
              </a:ext>
            </a:extLst>
          </p:cNvPr>
          <p:cNvSpPr txBox="1"/>
          <p:nvPr/>
        </p:nvSpPr>
        <p:spPr>
          <a:xfrm>
            <a:off x="22466638" y="2419593"/>
            <a:ext cx="1688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9:00 – 10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Registration and reception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924C03D-9D56-4BC8-B178-724CC37E5C40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23310699" y="3342923"/>
            <a:ext cx="1" cy="332463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339BAB6-AAE9-476E-8A54-CF1FE48D551C}"/>
              </a:ext>
            </a:extLst>
          </p:cNvPr>
          <p:cNvSpPr/>
          <p:nvPr/>
        </p:nvSpPr>
        <p:spPr>
          <a:xfrm rot="10800000">
            <a:off x="31557393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0CBAFAB-A530-4640-9FC0-BBB568705BCC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30026" y="413974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4ADAF24-01B8-47E4-A272-DEFFAFC8483A}"/>
              </a:ext>
            </a:extLst>
          </p:cNvPr>
          <p:cNvSpPr txBox="1"/>
          <p:nvPr/>
        </p:nvSpPr>
        <p:spPr>
          <a:xfrm>
            <a:off x="30885965" y="4584486"/>
            <a:ext cx="16724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9:00 – 9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:20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Opening ceremony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F2FEDD-804A-4FF9-A3B5-D57FEA3C2BFE}"/>
              </a:ext>
            </a:extLst>
          </p:cNvPr>
          <p:cNvSpPr/>
          <p:nvPr/>
        </p:nvSpPr>
        <p:spPr>
          <a:xfrm rot="10800000">
            <a:off x="40459856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4A44-453F-4DC6-AF94-611B945CA6E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632489" y="334208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A63E528-3BBC-4EA1-A169-13B7E905449E}"/>
              </a:ext>
            </a:extLst>
          </p:cNvPr>
          <p:cNvSpPr txBox="1"/>
          <p:nvPr/>
        </p:nvSpPr>
        <p:spPr>
          <a:xfrm>
            <a:off x="39801091" y="2661408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10:20 – 10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:40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FF48B38-230B-48F3-AE85-8735D8EC7E94}"/>
              </a:ext>
            </a:extLst>
          </p:cNvPr>
          <p:cNvSpPr/>
          <p:nvPr/>
        </p:nvSpPr>
        <p:spPr>
          <a:xfrm rot="10800000">
            <a:off x="48270620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21F0267-8A38-4060-8680-7AA590211DDA}"/>
              </a:ext>
            </a:extLst>
          </p:cNvPr>
          <p:cNvCxnSpPr>
            <a:cxnSpLocks/>
          </p:cNvCxnSpPr>
          <p:nvPr/>
        </p:nvCxnSpPr>
        <p:spPr>
          <a:xfrm rot="10800000" flipV="1">
            <a:off x="48443253" y="4157042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0EF0AFB-E193-473F-BDE5-F997139ABADD}"/>
              </a:ext>
            </a:extLst>
          </p:cNvPr>
          <p:cNvSpPr txBox="1"/>
          <p:nvPr/>
        </p:nvSpPr>
        <p:spPr>
          <a:xfrm>
            <a:off x="47603188" y="4528025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10:40 – 11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:40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Speech from the first speaker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1E34FD0-0C05-477D-92DA-8300770A38E0}"/>
              </a:ext>
            </a:extLst>
          </p:cNvPr>
          <p:cNvSpPr/>
          <p:nvPr/>
        </p:nvSpPr>
        <p:spPr>
          <a:xfrm rot="10800000">
            <a:off x="56590689" y="370082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AC53465-616F-475B-AF9C-CA334EEFFA7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6763323" y="330773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4AA722C-57F4-49A1-8BA6-6D07D305C190}"/>
              </a:ext>
            </a:extLst>
          </p:cNvPr>
          <p:cNvSpPr txBox="1"/>
          <p:nvPr/>
        </p:nvSpPr>
        <p:spPr>
          <a:xfrm>
            <a:off x="55912745" y="2636909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11:40 – 13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Lunch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508AD83-E391-4E32-85C2-BC1A5D92A66D}"/>
              </a:ext>
            </a:extLst>
          </p:cNvPr>
          <p:cNvSpPr/>
          <p:nvPr/>
        </p:nvSpPr>
        <p:spPr>
          <a:xfrm rot="10800000">
            <a:off x="65390752" y="368920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25525FB-63CF-4B38-B4F4-85BE24D4BC57}"/>
              </a:ext>
            </a:extLst>
          </p:cNvPr>
          <p:cNvCxnSpPr>
            <a:cxnSpLocks/>
          </p:cNvCxnSpPr>
          <p:nvPr/>
        </p:nvCxnSpPr>
        <p:spPr>
          <a:xfrm rot="10800000" flipV="1">
            <a:off x="65563385" y="414861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28799E2-34C3-4AB5-95BA-74F1B11B45EB}"/>
              </a:ext>
            </a:extLst>
          </p:cNvPr>
          <p:cNvSpPr txBox="1"/>
          <p:nvPr/>
        </p:nvSpPr>
        <p:spPr>
          <a:xfrm>
            <a:off x="64754941" y="4528025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13:00 – 14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Speech from the second speaker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746F52A-0AD0-4838-A2D0-519680FA39BD}"/>
              </a:ext>
            </a:extLst>
          </p:cNvPr>
          <p:cNvSpPr/>
          <p:nvPr/>
        </p:nvSpPr>
        <p:spPr>
          <a:xfrm rot="10800000">
            <a:off x="81238058" y="3674552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0A72A36-0EC4-4951-8578-8EC7310655D5}"/>
              </a:ext>
            </a:extLst>
          </p:cNvPr>
          <p:cNvCxnSpPr>
            <a:cxnSpLocks/>
          </p:cNvCxnSpPr>
          <p:nvPr/>
        </p:nvCxnSpPr>
        <p:spPr>
          <a:xfrm rot="10800000" flipV="1">
            <a:off x="81410691" y="3283240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9A731AA-4D43-4D52-AD30-CEEF38FA8B44}"/>
              </a:ext>
            </a:extLst>
          </p:cNvPr>
          <p:cNvSpPr txBox="1"/>
          <p:nvPr/>
        </p:nvSpPr>
        <p:spPr>
          <a:xfrm>
            <a:off x="80574458" y="2109972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14:00 – 16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Free activity, interaction with experts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61AE420-65A1-48AA-951B-C463E7B7BB31}"/>
              </a:ext>
            </a:extLst>
          </p:cNvPr>
          <p:cNvSpPr txBox="1"/>
          <p:nvPr/>
        </p:nvSpPr>
        <p:spPr>
          <a:xfrm>
            <a:off x="8382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Experts/speakers invited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0C05616-ED7A-47DD-B341-C1904AA87E32}"/>
              </a:ext>
            </a:extLst>
          </p:cNvPr>
          <p:cNvSpPr txBox="1"/>
          <p:nvPr/>
        </p:nvSpPr>
        <p:spPr>
          <a:xfrm>
            <a:off x="-3451497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Estimated budget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AFDB84FE-95DE-4733-B944-740698D1792F}"/>
              </a:ext>
            </a:extLst>
          </p:cNvPr>
          <p:cNvSpPr txBox="1"/>
          <p:nvPr/>
        </p:nvSpPr>
        <p:spPr>
          <a:xfrm>
            <a:off x="-55880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Planning schedule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FC6C08-427A-4259-B0D7-934CC1047D13}"/>
              </a:ext>
            </a:extLst>
          </p:cNvPr>
          <p:cNvSpPr txBox="1"/>
          <p:nvPr/>
        </p:nvSpPr>
        <p:spPr>
          <a:xfrm>
            <a:off x="799251" y="2276875"/>
            <a:ext cx="544185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44444"/>
                </a:solidFill>
              </a:rPr>
              <a:t>The speaker is </a:t>
            </a:r>
            <a:r>
              <a:rPr lang="en-US" sz="2400" dirty="0" err="1">
                <a:solidFill>
                  <a:srgbClr val="444444"/>
                </a:solidFill>
              </a:rPr>
              <a:t>Vuong</a:t>
            </a:r>
            <a:r>
              <a:rPr lang="en-US" sz="2400" dirty="0">
                <a:solidFill>
                  <a:srgbClr val="444444"/>
                </a:solidFill>
              </a:rPr>
              <a:t> </a:t>
            </a:r>
            <a:r>
              <a:rPr lang="en-US" sz="2400" dirty="0" err="1">
                <a:solidFill>
                  <a:srgbClr val="444444"/>
                </a:solidFill>
              </a:rPr>
              <a:t>Huu</a:t>
            </a:r>
            <a:r>
              <a:rPr lang="en-US" sz="2400" dirty="0">
                <a:solidFill>
                  <a:srgbClr val="444444"/>
                </a:solidFill>
              </a:rPr>
              <a:t> Hung. With over 15 years of experience working in 10 different countries, he possesses the experience, knowledge, and insights that can greatly help our staff in improving their sales skills </a:t>
            </a:r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11B3881-F4FC-49A4-AF1D-1F8E0FB3A74A}"/>
              </a:ext>
            </a:extLst>
          </p:cNvPr>
          <p:cNvSpPr/>
          <p:nvPr/>
        </p:nvSpPr>
        <p:spPr>
          <a:xfrm>
            <a:off x="1204985" y="5467986"/>
            <a:ext cx="10748314" cy="1052219"/>
          </a:xfrm>
          <a:prstGeom prst="roundRect">
            <a:avLst>
              <a:gd name="adj" fmla="val 32385"/>
            </a:avLst>
          </a:prstGeom>
          <a:solidFill>
            <a:srgbClr val="F4F4F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F4F4F4"/>
              </a:solidFill>
            </a:endParaRPr>
          </a:p>
        </p:txBody>
      </p:sp>
      <p:pic>
        <p:nvPicPr>
          <p:cNvPr id="17" name="Picture 16" descr="A person in a suit smiling&#10;&#10;Description automatically generated with low confidence">
            <a:extLst>
              <a:ext uri="{FF2B5EF4-FFF2-40B4-BE49-F238E27FC236}">
                <a16:creationId xmlns:a16="http://schemas.microsoft.com/office/drawing/2014/main" id="{1E4D00B6-92EF-4570-BBD0-35E696629D6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8000"/>
                    </a14:imgEffect>
                    <a14:imgEffect>
                      <a14:saturation sat="54000"/>
                    </a14:imgEffect>
                    <a14:imgEffect>
                      <a14:brightnessContrast bright="-12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3" r="53598"/>
          <a:stretch/>
        </p:blipFill>
        <p:spPr>
          <a:xfrm>
            <a:off x="7228546" y="1321356"/>
            <a:ext cx="3758469" cy="4641097"/>
          </a:xfrm>
          <a:prstGeom prst="rect">
            <a:avLst/>
          </a:prstGeom>
        </p:spPr>
      </p:pic>
      <p:sp>
        <p:nvSpPr>
          <p:cNvPr id="64" name="TextBox 63">
            <a:extLst>
              <a:ext uri="{FF2B5EF4-FFF2-40B4-BE49-F238E27FC236}">
                <a16:creationId xmlns:a16="http://schemas.microsoft.com/office/drawing/2014/main" id="{A6586210-CC19-4F38-875D-3CDB158A2127}"/>
              </a:ext>
            </a:extLst>
          </p:cNvPr>
          <p:cNvSpPr txBox="1"/>
          <p:nvPr/>
        </p:nvSpPr>
        <p:spPr>
          <a:xfrm>
            <a:off x="10987015" y="5728354"/>
            <a:ext cx="50699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>
                <a:solidFill>
                  <a:srgbClr val="444444"/>
                </a:solidFill>
              </a:rPr>
              <a:t>[3]</a:t>
            </a:r>
          </a:p>
        </p:txBody>
      </p:sp>
      <p:graphicFrame>
        <p:nvGraphicFramePr>
          <p:cNvPr id="66" name="Diagram 65">
            <a:extLst>
              <a:ext uri="{FF2B5EF4-FFF2-40B4-BE49-F238E27FC236}">
                <a16:creationId xmlns:a16="http://schemas.microsoft.com/office/drawing/2014/main" id="{920860FB-7D58-4896-A06C-5B211D5616F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04274395"/>
              </p:ext>
            </p:extLst>
          </p:nvPr>
        </p:nvGraphicFramePr>
        <p:xfrm>
          <a:off x="24647367" y="-448781"/>
          <a:ext cx="9406126" cy="59526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grpSp>
        <p:nvGrpSpPr>
          <p:cNvPr id="67" name="Group 66">
            <a:extLst>
              <a:ext uri="{FF2B5EF4-FFF2-40B4-BE49-F238E27FC236}">
                <a16:creationId xmlns:a16="http://schemas.microsoft.com/office/drawing/2014/main" id="{50BA4D61-48A4-4458-926F-ACD1AFBC4F08}"/>
              </a:ext>
            </a:extLst>
          </p:cNvPr>
          <p:cNvGrpSpPr/>
          <p:nvPr/>
        </p:nvGrpSpPr>
        <p:grpSpPr>
          <a:xfrm>
            <a:off x="22212633" y="3187307"/>
            <a:ext cx="4011792" cy="338554"/>
            <a:chOff x="287463" y="3187307"/>
            <a:chExt cx="4011792" cy="338554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824BBDA4-5C5B-4987-A9BF-14DB01B80D93}"/>
                </a:ext>
              </a:extLst>
            </p:cNvPr>
            <p:cNvSpPr txBox="1"/>
            <p:nvPr/>
          </p:nvSpPr>
          <p:spPr>
            <a:xfrm>
              <a:off x="287463" y="3187307"/>
              <a:ext cx="24050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Planning the workshop</a:t>
              </a:r>
            </a:p>
          </p:txBody>
        </p:sp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C57DCC7F-6F31-4436-BBF6-2B0179A7ECC5}"/>
                </a:ext>
              </a:extLst>
            </p:cNvPr>
            <p:cNvSpPr/>
            <p:nvPr/>
          </p:nvSpPr>
          <p:spPr>
            <a:xfrm>
              <a:off x="3365467" y="3187307"/>
              <a:ext cx="933788" cy="338554"/>
            </a:xfrm>
            <a:prstGeom prst="roundRect">
              <a:avLst/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17-19</a:t>
              </a:r>
            </a:p>
          </p:txBody>
        </p:sp>
      </p:grpSp>
      <p:grpSp>
        <p:nvGrpSpPr>
          <p:cNvPr id="70" name="Group 69">
            <a:extLst>
              <a:ext uri="{FF2B5EF4-FFF2-40B4-BE49-F238E27FC236}">
                <a16:creationId xmlns:a16="http://schemas.microsoft.com/office/drawing/2014/main" id="{C2741285-24B5-4D63-BC60-50FEB121E0BD}"/>
              </a:ext>
            </a:extLst>
          </p:cNvPr>
          <p:cNvGrpSpPr/>
          <p:nvPr/>
        </p:nvGrpSpPr>
        <p:grpSpPr>
          <a:xfrm>
            <a:off x="22212634" y="3667921"/>
            <a:ext cx="5023228" cy="344891"/>
            <a:chOff x="287464" y="3667921"/>
            <a:chExt cx="5023228" cy="344891"/>
          </a:xfrm>
        </p:grpSpPr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DB0D2D3D-4C7F-47BC-8ADF-8C66E1587D9D}"/>
                </a:ext>
              </a:extLst>
            </p:cNvPr>
            <p:cNvSpPr txBox="1"/>
            <p:nvPr/>
          </p:nvSpPr>
          <p:spPr>
            <a:xfrm>
              <a:off x="287464" y="3674258"/>
              <a:ext cx="24050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Prepare the workshop</a:t>
              </a:r>
            </a:p>
          </p:txBody>
        </p:sp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8BB2EB4B-F91D-44A6-82A6-6F991C2DEC2A}"/>
                </a:ext>
              </a:extLst>
            </p:cNvPr>
            <p:cNvSpPr/>
            <p:nvPr/>
          </p:nvSpPr>
          <p:spPr>
            <a:xfrm>
              <a:off x="4307175" y="3667921"/>
              <a:ext cx="1003517" cy="338554"/>
            </a:xfrm>
            <a:prstGeom prst="roundRect">
              <a:avLst/>
            </a:prstGeom>
            <a:solidFill>
              <a:srgbClr val="295F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20-21</a:t>
              </a:r>
            </a:p>
          </p:txBody>
        </p:sp>
      </p:grpSp>
      <p:grpSp>
        <p:nvGrpSpPr>
          <p:cNvPr id="73" name="Group 72">
            <a:extLst>
              <a:ext uri="{FF2B5EF4-FFF2-40B4-BE49-F238E27FC236}">
                <a16:creationId xmlns:a16="http://schemas.microsoft.com/office/drawing/2014/main" id="{0821B01C-7B50-4E2B-BE75-87AF2922C492}"/>
              </a:ext>
            </a:extLst>
          </p:cNvPr>
          <p:cNvGrpSpPr/>
          <p:nvPr/>
        </p:nvGrpSpPr>
        <p:grpSpPr>
          <a:xfrm>
            <a:off x="22212635" y="4157004"/>
            <a:ext cx="6127190" cy="338883"/>
            <a:chOff x="287465" y="4157004"/>
            <a:chExt cx="6127190" cy="338883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E4A8AFFC-684F-49D5-BE59-DB9EA01B974D}"/>
                </a:ext>
              </a:extLst>
            </p:cNvPr>
            <p:cNvSpPr txBox="1"/>
            <p:nvPr/>
          </p:nvSpPr>
          <p:spPr>
            <a:xfrm>
              <a:off x="287465" y="4157004"/>
              <a:ext cx="240504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Contact the speaker</a:t>
              </a:r>
            </a:p>
          </p:txBody>
        </p:sp>
        <p:sp>
          <p:nvSpPr>
            <p:cNvPr id="75" name="Rectangle: Rounded Corners 74">
              <a:extLst>
                <a:ext uri="{FF2B5EF4-FFF2-40B4-BE49-F238E27FC236}">
                  <a16:creationId xmlns:a16="http://schemas.microsoft.com/office/drawing/2014/main" id="{20E18507-17FB-499B-A7E3-D7707B919317}"/>
                </a:ext>
              </a:extLst>
            </p:cNvPr>
            <p:cNvSpPr/>
            <p:nvPr/>
          </p:nvSpPr>
          <p:spPr>
            <a:xfrm>
              <a:off x="5692462" y="4157333"/>
              <a:ext cx="722193" cy="338554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24-25</a:t>
              </a: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CC0BCC67-6027-448B-93A2-973460C46A9C}"/>
              </a:ext>
            </a:extLst>
          </p:cNvPr>
          <p:cNvGrpSpPr/>
          <p:nvPr/>
        </p:nvGrpSpPr>
        <p:grpSpPr>
          <a:xfrm>
            <a:off x="22212635" y="4556634"/>
            <a:ext cx="7056688" cy="339355"/>
            <a:chOff x="287465" y="4556634"/>
            <a:chExt cx="7056688" cy="339355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FA32D709-67B3-4665-841E-F3F1FFD9F3C6}"/>
                </a:ext>
              </a:extLst>
            </p:cNvPr>
            <p:cNvSpPr txBox="1"/>
            <p:nvPr/>
          </p:nvSpPr>
          <p:spPr>
            <a:xfrm>
              <a:off x="287465" y="4557435"/>
              <a:ext cx="29837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Invite guests and participants</a:t>
              </a:r>
            </a:p>
          </p:txBody>
        </p:sp>
        <p:sp>
          <p:nvSpPr>
            <p:cNvPr id="78" name="Rectangle: Rounded Corners 77">
              <a:extLst>
                <a:ext uri="{FF2B5EF4-FFF2-40B4-BE49-F238E27FC236}">
                  <a16:creationId xmlns:a16="http://schemas.microsoft.com/office/drawing/2014/main" id="{67084880-51DC-4B57-A680-DA21B182F004}"/>
                </a:ext>
              </a:extLst>
            </p:cNvPr>
            <p:cNvSpPr/>
            <p:nvPr/>
          </p:nvSpPr>
          <p:spPr>
            <a:xfrm>
              <a:off x="6414655" y="4556634"/>
              <a:ext cx="929498" cy="338554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26-28</a:t>
              </a:r>
            </a:p>
          </p:txBody>
        </p:sp>
      </p:grpSp>
      <p:grpSp>
        <p:nvGrpSpPr>
          <p:cNvPr id="79" name="Group 78">
            <a:extLst>
              <a:ext uri="{FF2B5EF4-FFF2-40B4-BE49-F238E27FC236}">
                <a16:creationId xmlns:a16="http://schemas.microsoft.com/office/drawing/2014/main" id="{A7D1FE38-5381-4395-A404-1684A09E80ED}"/>
              </a:ext>
            </a:extLst>
          </p:cNvPr>
          <p:cNvGrpSpPr/>
          <p:nvPr/>
        </p:nvGrpSpPr>
        <p:grpSpPr>
          <a:xfrm>
            <a:off x="22212633" y="4954531"/>
            <a:ext cx="8946688" cy="354737"/>
            <a:chOff x="287463" y="4954531"/>
            <a:chExt cx="8946688" cy="354737"/>
          </a:xfrm>
        </p:grpSpPr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97493014-D504-49A7-A94B-D540D2DB68FB}"/>
                </a:ext>
              </a:extLst>
            </p:cNvPr>
            <p:cNvSpPr txBox="1"/>
            <p:nvPr/>
          </p:nvSpPr>
          <p:spPr>
            <a:xfrm>
              <a:off x="287463" y="4970714"/>
              <a:ext cx="29837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Set up the venue</a:t>
              </a:r>
            </a:p>
          </p:txBody>
        </p:sp>
        <p:sp>
          <p:nvSpPr>
            <p:cNvPr id="81" name="Rectangle: Rounded Corners 80">
              <a:extLst>
                <a:ext uri="{FF2B5EF4-FFF2-40B4-BE49-F238E27FC236}">
                  <a16:creationId xmlns:a16="http://schemas.microsoft.com/office/drawing/2014/main" id="{0EDF346C-01BF-4B12-8B88-F5C7AF4F1D0C}"/>
                </a:ext>
              </a:extLst>
            </p:cNvPr>
            <p:cNvSpPr/>
            <p:nvPr/>
          </p:nvSpPr>
          <p:spPr>
            <a:xfrm>
              <a:off x="8020320" y="4954531"/>
              <a:ext cx="1213831" cy="33855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31-1</a:t>
              </a:r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8F7DD06-B19D-4342-AC87-040CE36B4985}"/>
              </a:ext>
            </a:extLst>
          </p:cNvPr>
          <p:cNvGrpSpPr/>
          <p:nvPr/>
        </p:nvGrpSpPr>
        <p:grpSpPr>
          <a:xfrm>
            <a:off x="22208766" y="5388361"/>
            <a:ext cx="9375559" cy="338554"/>
            <a:chOff x="283596" y="5388361"/>
            <a:chExt cx="9375559" cy="338554"/>
          </a:xfrm>
        </p:grpSpPr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6EE3A1C1-CA06-4284-B883-FEDD4BBCE7B6}"/>
                </a:ext>
              </a:extLst>
            </p:cNvPr>
            <p:cNvSpPr txBox="1"/>
            <p:nvPr/>
          </p:nvSpPr>
          <p:spPr>
            <a:xfrm>
              <a:off x="283596" y="5388361"/>
              <a:ext cx="29837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Check-up and testing</a:t>
              </a:r>
            </a:p>
          </p:txBody>
        </p:sp>
        <p:sp>
          <p:nvSpPr>
            <p:cNvPr id="84" name="Rectangle: Rounded Corners 83">
              <a:extLst>
                <a:ext uri="{FF2B5EF4-FFF2-40B4-BE49-F238E27FC236}">
                  <a16:creationId xmlns:a16="http://schemas.microsoft.com/office/drawing/2014/main" id="{FFC458C2-44FE-4AC2-AB56-30554C411D77}"/>
                </a:ext>
              </a:extLst>
            </p:cNvPr>
            <p:cNvSpPr/>
            <p:nvPr/>
          </p:nvSpPr>
          <p:spPr>
            <a:xfrm>
              <a:off x="9251373" y="5388361"/>
              <a:ext cx="407782" cy="338554"/>
            </a:xfrm>
            <a:prstGeom prst="roundRect">
              <a:avLst/>
            </a:prstGeom>
            <a:solidFill>
              <a:srgbClr val="61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2</a:t>
              </a:r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8FE5CABE-F7F7-488B-8F84-49CC5B25C931}"/>
              </a:ext>
            </a:extLst>
          </p:cNvPr>
          <p:cNvGrpSpPr/>
          <p:nvPr/>
        </p:nvGrpSpPr>
        <p:grpSpPr>
          <a:xfrm>
            <a:off x="22208768" y="5791781"/>
            <a:ext cx="11070202" cy="338554"/>
            <a:chOff x="283598" y="5791781"/>
            <a:chExt cx="11070202" cy="338554"/>
          </a:xfrm>
        </p:grpSpPr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A71D744C-431B-497F-A83C-14DCA0B7D72C}"/>
                </a:ext>
              </a:extLst>
            </p:cNvPr>
            <p:cNvSpPr txBox="1"/>
            <p:nvPr/>
          </p:nvSpPr>
          <p:spPr>
            <a:xfrm>
              <a:off x="283598" y="5791781"/>
              <a:ext cx="29837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Workshop day 1</a:t>
              </a:r>
            </a:p>
          </p:txBody>
        </p:sp>
        <p:sp>
          <p:nvSpPr>
            <p:cNvPr id="87" name="Rectangle: Rounded Corners 86">
              <a:extLst>
                <a:ext uri="{FF2B5EF4-FFF2-40B4-BE49-F238E27FC236}">
                  <a16:creationId xmlns:a16="http://schemas.microsoft.com/office/drawing/2014/main" id="{FD9AEFE1-BAC9-49DD-B2BB-7DDED8738EC9}"/>
                </a:ext>
              </a:extLst>
            </p:cNvPr>
            <p:cNvSpPr/>
            <p:nvPr/>
          </p:nvSpPr>
          <p:spPr>
            <a:xfrm>
              <a:off x="10946018" y="5791781"/>
              <a:ext cx="407782" cy="338554"/>
            </a:xfrm>
            <a:prstGeom prst="roundRect">
              <a:avLst/>
            </a:prstGeom>
            <a:solidFill>
              <a:srgbClr val="6D50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7</a:t>
              </a: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58285820-0F1C-4431-AE8F-52BFA3534AC3}"/>
              </a:ext>
            </a:extLst>
          </p:cNvPr>
          <p:cNvGrpSpPr/>
          <p:nvPr/>
        </p:nvGrpSpPr>
        <p:grpSpPr>
          <a:xfrm>
            <a:off x="22208767" y="6197688"/>
            <a:ext cx="11477985" cy="338554"/>
            <a:chOff x="283597" y="6197688"/>
            <a:chExt cx="11477985" cy="338554"/>
          </a:xfrm>
        </p:grpSpPr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0C869B74-C590-482E-A5C6-9D9CDEE14CC8}"/>
                </a:ext>
              </a:extLst>
            </p:cNvPr>
            <p:cNvSpPr txBox="1"/>
            <p:nvPr/>
          </p:nvSpPr>
          <p:spPr>
            <a:xfrm>
              <a:off x="283597" y="6197688"/>
              <a:ext cx="298376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/>
                <a:t>Workshop day 2</a:t>
              </a:r>
            </a:p>
          </p:txBody>
        </p:sp>
        <p:sp>
          <p:nvSpPr>
            <p:cNvPr id="90" name="Rectangle: Rounded Corners 89">
              <a:extLst>
                <a:ext uri="{FF2B5EF4-FFF2-40B4-BE49-F238E27FC236}">
                  <a16:creationId xmlns:a16="http://schemas.microsoft.com/office/drawing/2014/main" id="{68287CB0-C0E1-4AFF-B2C5-5143A2430952}"/>
                </a:ext>
              </a:extLst>
            </p:cNvPr>
            <p:cNvSpPr/>
            <p:nvPr/>
          </p:nvSpPr>
          <p:spPr>
            <a:xfrm>
              <a:off x="11353800" y="6197688"/>
              <a:ext cx="407782" cy="338554"/>
            </a:xfrm>
            <a:prstGeom prst="roundRect">
              <a:avLst/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/>
                <a:t>8</a:t>
              </a: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AFD08D87-B5CC-4D2D-859A-49AE4FCEAEAB}"/>
              </a:ext>
            </a:extLst>
          </p:cNvPr>
          <p:cNvGrpSpPr/>
          <p:nvPr/>
        </p:nvGrpSpPr>
        <p:grpSpPr>
          <a:xfrm>
            <a:off x="2058064" y="12173441"/>
            <a:ext cx="1825537" cy="1424462"/>
            <a:chOff x="455989" y="2191241"/>
            <a:chExt cx="1825537" cy="1424462"/>
          </a:xfrm>
        </p:grpSpPr>
        <p:sp>
          <p:nvSpPr>
            <p:cNvPr id="92" name="Rectangle: Rounded Corners 91">
              <a:extLst>
                <a:ext uri="{FF2B5EF4-FFF2-40B4-BE49-F238E27FC236}">
                  <a16:creationId xmlns:a16="http://schemas.microsoft.com/office/drawing/2014/main" id="{54B0CF49-7C96-4F05-AFC1-7DD1C225D1FA}"/>
                </a:ext>
              </a:extLst>
            </p:cNvPr>
            <p:cNvSpPr/>
            <p:nvPr/>
          </p:nvSpPr>
          <p:spPr>
            <a:xfrm>
              <a:off x="455989" y="2191241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Venue</a:t>
              </a:r>
              <a:endParaRPr lang="en-US" dirty="0">
                <a:solidFill>
                  <a:srgbClr val="F4F4F4"/>
                </a:solidFill>
              </a:endParaRPr>
            </a:p>
            <a:p>
              <a:pPr algn="ctr"/>
              <a:r>
                <a:rPr lang="en-US" sz="1800" dirty="0">
                  <a:solidFill>
                    <a:srgbClr val="F4F4F4"/>
                  </a:solidFill>
                </a:rPr>
                <a:t>56.000.000₫</a:t>
              </a:r>
              <a:endParaRPr lang="en-US" dirty="0">
                <a:solidFill>
                  <a:srgbClr val="F4F4F4"/>
                </a:solidFill>
              </a:endParaRPr>
            </a:p>
          </p:txBody>
        </p:sp>
        <p:pic>
          <p:nvPicPr>
            <p:cNvPr id="93" name="Picture 9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03B7FCA6-7715-45C1-BC81-BE3D6126E52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086"/>
            <a:stretch/>
          </p:blipFill>
          <p:spPr>
            <a:xfrm>
              <a:off x="1102549" y="2299913"/>
              <a:ext cx="532416" cy="430796"/>
            </a:xfrm>
            <a:prstGeom prst="rect">
              <a:avLst/>
            </a:prstGeom>
            <a:noFill/>
            <a:ln w="0">
              <a:noFill/>
            </a:ln>
          </p:spPr>
        </p:pic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F1CFE761-F8C9-467D-8CA4-58E49B08963B}"/>
              </a:ext>
            </a:extLst>
          </p:cNvPr>
          <p:cNvGrpSpPr/>
          <p:nvPr/>
        </p:nvGrpSpPr>
        <p:grpSpPr>
          <a:xfrm>
            <a:off x="4301815" y="16799427"/>
            <a:ext cx="1825537" cy="1424462"/>
            <a:chOff x="2879563" y="2169027"/>
            <a:chExt cx="1645714" cy="1424462"/>
          </a:xfrm>
        </p:grpSpPr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F839A5FA-C652-40FA-84BC-EDF0BCF0601F}"/>
                </a:ext>
              </a:extLst>
            </p:cNvPr>
            <p:cNvSpPr/>
            <p:nvPr/>
          </p:nvSpPr>
          <p:spPr>
            <a:xfrm>
              <a:off x="2879563" y="2169027"/>
              <a:ext cx="1645714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Speaker/MC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10.400.000₫</a:t>
              </a:r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D3B00378-2088-453B-B188-A86B9D340224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478485" y="2264481"/>
              <a:ext cx="447868" cy="447868"/>
            </a:xfrm>
            <a:prstGeom prst="rect">
              <a:avLst/>
            </a:prstGeom>
          </p:spPr>
        </p:pic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B71238EA-7CC2-4A7F-AC86-6712F87FBE15}"/>
              </a:ext>
            </a:extLst>
          </p:cNvPr>
          <p:cNvGrpSpPr/>
          <p:nvPr/>
        </p:nvGrpSpPr>
        <p:grpSpPr>
          <a:xfrm>
            <a:off x="6422978" y="20342727"/>
            <a:ext cx="1825537" cy="1424462"/>
            <a:chOff x="4820903" y="2169027"/>
            <a:chExt cx="1825537" cy="1424462"/>
          </a:xfrm>
        </p:grpSpPr>
        <p:sp>
          <p:nvSpPr>
            <p:cNvPr id="98" name="Rectangle: Rounded Corners 97">
              <a:extLst>
                <a:ext uri="{FF2B5EF4-FFF2-40B4-BE49-F238E27FC236}">
                  <a16:creationId xmlns:a16="http://schemas.microsoft.com/office/drawing/2014/main" id="{D86063DA-C1A0-47CF-8387-A19AA949A39F}"/>
                </a:ext>
              </a:extLst>
            </p:cNvPr>
            <p:cNvSpPr/>
            <p:nvPr/>
          </p:nvSpPr>
          <p:spPr>
            <a:xfrm>
              <a:off x="4820903" y="2169027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Equipment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5.000.000₫</a:t>
              </a:r>
            </a:p>
          </p:txBody>
        </p:sp>
        <p:pic>
          <p:nvPicPr>
            <p:cNvPr id="99" name="Picture 9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C9F01BF-1368-4F55-BF2D-3BD7CF849DB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8274" y="2261979"/>
              <a:ext cx="630793" cy="630793"/>
            </a:xfrm>
            <a:prstGeom prst="rect">
              <a:avLst/>
            </a:prstGeom>
          </p:spPr>
        </p:pic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B4D80C3F-C2C9-4F37-A4D0-63AE5A06EA68}"/>
              </a:ext>
            </a:extLst>
          </p:cNvPr>
          <p:cNvGrpSpPr/>
          <p:nvPr/>
        </p:nvGrpSpPr>
        <p:grpSpPr>
          <a:xfrm>
            <a:off x="8766413" y="25791027"/>
            <a:ext cx="1856608" cy="1424462"/>
            <a:chOff x="7122493" y="2169027"/>
            <a:chExt cx="1856608" cy="1424462"/>
          </a:xfrm>
        </p:grpSpPr>
        <p:sp>
          <p:nvSpPr>
            <p:cNvPr id="101" name="Rectangle: Rounded Corners 100">
              <a:extLst>
                <a:ext uri="{FF2B5EF4-FFF2-40B4-BE49-F238E27FC236}">
                  <a16:creationId xmlns:a16="http://schemas.microsoft.com/office/drawing/2014/main" id="{CD3E1FC2-2D1A-48CC-9409-1F8473E427F1}"/>
                </a:ext>
              </a:extLst>
            </p:cNvPr>
            <p:cNvSpPr/>
            <p:nvPr/>
          </p:nvSpPr>
          <p:spPr>
            <a:xfrm>
              <a:off x="7122493" y="2169027"/>
              <a:ext cx="1856608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Food/drink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30.000.000₫</a:t>
              </a:r>
            </a:p>
          </p:txBody>
        </p:sp>
        <p:pic>
          <p:nvPicPr>
            <p:cNvPr id="102" name="Picture 101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D1BD0582-0FDA-4529-870E-41E59F813EF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5355" y="2261979"/>
              <a:ext cx="619279" cy="619279"/>
            </a:xfrm>
            <a:prstGeom prst="rect">
              <a:avLst/>
            </a:prstGeom>
          </p:spPr>
        </p:pic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ACA98899-5FF4-47D9-9165-879AF120AB36}"/>
              </a:ext>
            </a:extLst>
          </p:cNvPr>
          <p:cNvGrpSpPr/>
          <p:nvPr/>
        </p:nvGrpSpPr>
        <p:grpSpPr>
          <a:xfrm>
            <a:off x="6418584" y="46385885"/>
            <a:ext cx="1856608" cy="1424462"/>
            <a:chOff x="9297311" y="2169027"/>
            <a:chExt cx="1856608" cy="1424462"/>
          </a:xfrm>
        </p:grpSpPr>
        <p:sp>
          <p:nvSpPr>
            <p:cNvPr id="104" name="Rectangle: Rounded Corners 103">
              <a:extLst>
                <a:ext uri="{FF2B5EF4-FFF2-40B4-BE49-F238E27FC236}">
                  <a16:creationId xmlns:a16="http://schemas.microsoft.com/office/drawing/2014/main" id="{9D36E0BC-32E2-4B48-8EB7-1C14EC2F3A86}"/>
                </a:ext>
              </a:extLst>
            </p:cNvPr>
            <p:cNvSpPr/>
            <p:nvPr/>
          </p:nvSpPr>
          <p:spPr>
            <a:xfrm>
              <a:off x="9297311" y="2169027"/>
              <a:ext cx="1856608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Decoration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5.000.000₫</a:t>
              </a:r>
            </a:p>
          </p:txBody>
        </p:sp>
        <p:pic>
          <p:nvPicPr>
            <p:cNvPr id="105" name="Picture 10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09BF62F9-885C-4962-BA93-6C4F68DCCE43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94257" y="2261979"/>
              <a:ext cx="663290" cy="663290"/>
            </a:xfrm>
            <a:prstGeom prst="rect">
              <a:avLst/>
            </a:prstGeom>
          </p:spPr>
        </p:pic>
      </p:grp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12AAF599-783A-473A-9BFB-B6AA21EE5B66}"/>
              </a:ext>
            </a:extLst>
          </p:cNvPr>
          <p:cNvGrpSpPr/>
          <p:nvPr/>
        </p:nvGrpSpPr>
        <p:grpSpPr>
          <a:xfrm>
            <a:off x="2058064" y="33394974"/>
            <a:ext cx="1825537" cy="1424462"/>
            <a:chOff x="455989" y="3943674"/>
            <a:chExt cx="1825537" cy="1424462"/>
          </a:xfrm>
        </p:grpSpPr>
        <p:sp>
          <p:nvSpPr>
            <p:cNvPr id="107" name="Rectangle: Rounded Corners 106">
              <a:extLst>
                <a:ext uri="{FF2B5EF4-FFF2-40B4-BE49-F238E27FC236}">
                  <a16:creationId xmlns:a16="http://schemas.microsoft.com/office/drawing/2014/main" id="{C5CCC34D-FC36-4683-AB3A-9166B9D6F29D}"/>
                </a:ext>
              </a:extLst>
            </p:cNvPr>
            <p:cNvSpPr/>
            <p:nvPr/>
          </p:nvSpPr>
          <p:spPr>
            <a:xfrm>
              <a:off x="455989" y="3943674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Transport</a:t>
              </a:r>
              <a:endParaRPr lang="en-US" dirty="0">
                <a:solidFill>
                  <a:srgbClr val="F4F4F4"/>
                </a:solidFill>
              </a:endParaRPr>
            </a:p>
            <a:p>
              <a:pPr algn="ctr"/>
              <a:r>
                <a:rPr lang="en-US" sz="1800" dirty="0">
                  <a:solidFill>
                    <a:srgbClr val="F4F4F4"/>
                  </a:solidFill>
                </a:rPr>
                <a:t>2.000.000₫</a:t>
              </a:r>
              <a:endParaRPr lang="en-US" dirty="0">
                <a:solidFill>
                  <a:srgbClr val="F4F4F4"/>
                </a:solidFill>
              </a:endParaRPr>
            </a:p>
          </p:txBody>
        </p:sp>
        <p:pic>
          <p:nvPicPr>
            <p:cNvPr id="108" name="Graphic 107" descr="Bus with solid fill">
              <a:extLst>
                <a:ext uri="{FF2B5EF4-FFF2-40B4-BE49-F238E27FC236}">
                  <a16:creationId xmlns:a16="http://schemas.microsoft.com/office/drawing/2014/main" id="{B9DCA582-D1C7-49F0-BCE7-4E51B55BC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1009147" y="3963663"/>
              <a:ext cx="719219" cy="719219"/>
            </a:xfrm>
            <a:prstGeom prst="rect">
              <a:avLst/>
            </a:prstGeom>
          </p:spPr>
        </p:pic>
      </p:grp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DAA70582-0AFE-49FC-ADA5-B16A75EB5879}"/>
              </a:ext>
            </a:extLst>
          </p:cNvPr>
          <p:cNvGrpSpPr/>
          <p:nvPr/>
        </p:nvGrpSpPr>
        <p:grpSpPr>
          <a:xfrm>
            <a:off x="4258713" y="38843274"/>
            <a:ext cx="1825537" cy="1424462"/>
            <a:chOff x="4258713" y="3943674"/>
            <a:chExt cx="1825537" cy="1424462"/>
          </a:xfrm>
        </p:grpSpPr>
        <p:sp>
          <p:nvSpPr>
            <p:cNvPr id="110" name="Rectangle: Rounded Corners 109">
              <a:extLst>
                <a:ext uri="{FF2B5EF4-FFF2-40B4-BE49-F238E27FC236}">
                  <a16:creationId xmlns:a16="http://schemas.microsoft.com/office/drawing/2014/main" id="{3219BE6E-F38F-4CD3-9514-7005DB023C79}"/>
                </a:ext>
              </a:extLst>
            </p:cNvPr>
            <p:cNvSpPr/>
            <p:nvPr/>
          </p:nvSpPr>
          <p:spPr>
            <a:xfrm>
              <a:off x="4258713" y="3943674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Entertainment</a:t>
              </a:r>
              <a:endParaRPr lang="en-US" dirty="0">
                <a:solidFill>
                  <a:srgbClr val="F4F4F4"/>
                </a:solidFill>
              </a:endParaRPr>
            </a:p>
            <a:p>
              <a:pPr algn="ctr"/>
              <a:r>
                <a:rPr lang="en-US" sz="1800" dirty="0">
                  <a:solidFill>
                    <a:srgbClr val="F4F4F4"/>
                  </a:solidFill>
                </a:rPr>
                <a:t>7.000.000₫</a:t>
              </a:r>
              <a:endParaRPr lang="en-US" dirty="0">
                <a:solidFill>
                  <a:srgbClr val="F4F4F4"/>
                </a:solidFill>
              </a:endParaRPr>
            </a:p>
          </p:txBody>
        </p:sp>
        <p:pic>
          <p:nvPicPr>
            <p:cNvPr id="111" name="Graphic 110" descr="Dancing with solid fill">
              <a:extLst>
                <a:ext uri="{FF2B5EF4-FFF2-40B4-BE49-F238E27FC236}">
                  <a16:creationId xmlns:a16="http://schemas.microsoft.com/office/drawing/2014/main" id="{8A7C3B10-F609-4836-B6BB-517D0A3B3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4838909" y="3980376"/>
              <a:ext cx="652743" cy="652743"/>
            </a:xfrm>
            <a:prstGeom prst="rect">
              <a:avLst/>
            </a:prstGeom>
          </p:spPr>
        </p:pic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4CD93FC6-2A1E-49A5-8350-4CB867D87D0A}"/>
              </a:ext>
            </a:extLst>
          </p:cNvPr>
          <p:cNvGrpSpPr/>
          <p:nvPr/>
        </p:nvGrpSpPr>
        <p:grpSpPr>
          <a:xfrm>
            <a:off x="20375696" y="3187307"/>
            <a:ext cx="4011792" cy="338554"/>
            <a:chOff x="287463" y="3187307"/>
            <a:chExt cx="4011792" cy="338554"/>
          </a:xfrm>
        </p:grpSpPr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C7359A90-5910-4250-9FF9-FA3670CAE764}"/>
                </a:ext>
              </a:extLst>
            </p:cNvPr>
            <p:cNvSpPr txBox="1"/>
            <p:nvPr/>
          </p:nvSpPr>
          <p:spPr>
            <a:xfrm>
              <a:off x="287463" y="3187307"/>
              <a:ext cx="35945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Planning the workshop (17/1-19/1) </a:t>
              </a:r>
            </a:p>
          </p:txBody>
        </p:sp>
        <p:sp>
          <p:nvSpPr>
            <p:cNvPr id="115" name="Rectangle: Rounded Corners 114">
              <a:extLst>
                <a:ext uri="{FF2B5EF4-FFF2-40B4-BE49-F238E27FC236}">
                  <a16:creationId xmlns:a16="http://schemas.microsoft.com/office/drawing/2014/main" id="{E80FF09F-2B40-4E3F-A3EE-6434159457C4}"/>
                </a:ext>
              </a:extLst>
            </p:cNvPr>
            <p:cNvSpPr/>
            <p:nvPr/>
          </p:nvSpPr>
          <p:spPr>
            <a:xfrm>
              <a:off x="3365467" y="3187307"/>
              <a:ext cx="933788" cy="338554"/>
            </a:xfrm>
            <a:prstGeom prst="roundRect">
              <a:avLst/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16DFF9B7-CEFA-480B-99A4-509F705ED551}"/>
              </a:ext>
            </a:extLst>
          </p:cNvPr>
          <p:cNvGrpSpPr/>
          <p:nvPr/>
        </p:nvGrpSpPr>
        <p:grpSpPr>
          <a:xfrm>
            <a:off x="20375697" y="3667921"/>
            <a:ext cx="4839778" cy="338554"/>
            <a:chOff x="287464" y="3667921"/>
            <a:chExt cx="4839778" cy="338554"/>
          </a:xfrm>
        </p:grpSpPr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482DB6DE-2573-4B5C-BCF7-249DFAB69697}"/>
                </a:ext>
              </a:extLst>
            </p:cNvPr>
            <p:cNvSpPr txBox="1"/>
            <p:nvPr/>
          </p:nvSpPr>
          <p:spPr>
            <a:xfrm>
              <a:off x="287464" y="3674258"/>
              <a:ext cx="31283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Prepare the workshop (20/1-21/1)</a:t>
              </a:r>
            </a:p>
          </p:txBody>
        </p:sp>
        <p:sp>
          <p:nvSpPr>
            <p:cNvPr id="118" name="Rectangle: Rounded Corners 117">
              <a:extLst>
                <a:ext uri="{FF2B5EF4-FFF2-40B4-BE49-F238E27FC236}">
                  <a16:creationId xmlns:a16="http://schemas.microsoft.com/office/drawing/2014/main" id="{9A0E601A-70C6-440D-A51E-E160FF10BC1B}"/>
                </a:ext>
              </a:extLst>
            </p:cNvPr>
            <p:cNvSpPr/>
            <p:nvPr/>
          </p:nvSpPr>
          <p:spPr>
            <a:xfrm>
              <a:off x="4307176" y="3667921"/>
              <a:ext cx="820066" cy="338554"/>
            </a:xfrm>
            <a:prstGeom prst="roundRect">
              <a:avLst/>
            </a:prstGeom>
            <a:solidFill>
              <a:srgbClr val="295F4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/>
            </a:p>
          </p:txBody>
        </p:sp>
      </p:grp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E84C7BDD-506E-4E37-95F0-47C2E1BC16C0}"/>
              </a:ext>
            </a:extLst>
          </p:cNvPr>
          <p:cNvGrpSpPr/>
          <p:nvPr/>
        </p:nvGrpSpPr>
        <p:grpSpPr>
          <a:xfrm>
            <a:off x="20375698" y="4157004"/>
            <a:ext cx="6127190" cy="338883"/>
            <a:chOff x="287465" y="4157004"/>
            <a:chExt cx="6127190" cy="338883"/>
          </a:xfrm>
        </p:grpSpPr>
        <p:sp>
          <p:nvSpPr>
            <p:cNvPr id="120" name="TextBox 119">
              <a:extLst>
                <a:ext uri="{FF2B5EF4-FFF2-40B4-BE49-F238E27FC236}">
                  <a16:creationId xmlns:a16="http://schemas.microsoft.com/office/drawing/2014/main" id="{8B8F9531-6DB2-44D1-BD2E-280812074612}"/>
                </a:ext>
              </a:extLst>
            </p:cNvPr>
            <p:cNvSpPr txBox="1"/>
            <p:nvPr/>
          </p:nvSpPr>
          <p:spPr>
            <a:xfrm>
              <a:off x="287465" y="4157004"/>
              <a:ext cx="29799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Contact the speaker (24/1-25/1</a:t>
              </a:r>
            </a:p>
          </p:txBody>
        </p:sp>
        <p:sp>
          <p:nvSpPr>
            <p:cNvPr id="121" name="Rectangle: Rounded Corners 120">
              <a:extLst>
                <a:ext uri="{FF2B5EF4-FFF2-40B4-BE49-F238E27FC236}">
                  <a16:creationId xmlns:a16="http://schemas.microsoft.com/office/drawing/2014/main" id="{6D9CF4DF-DA55-4D1B-B7BE-5832A35FFB14}"/>
                </a:ext>
              </a:extLst>
            </p:cNvPr>
            <p:cNvSpPr/>
            <p:nvPr/>
          </p:nvSpPr>
          <p:spPr>
            <a:xfrm>
              <a:off x="5692462" y="4157333"/>
              <a:ext cx="722193" cy="338554"/>
            </a:xfrm>
            <a:prstGeom prst="roundRect">
              <a:avLst/>
            </a:prstGeom>
            <a:solidFill>
              <a:schemeClr val="accent5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C1E24B75-D3EF-4F72-9722-E022FD6D0BD0}"/>
              </a:ext>
            </a:extLst>
          </p:cNvPr>
          <p:cNvGrpSpPr/>
          <p:nvPr/>
        </p:nvGrpSpPr>
        <p:grpSpPr>
          <a:xfrm>
            <a:off x="20375698" y="4556634"/>
            <a:ext cx="7056688" cy="338554"/>
            <a:chOff x="287465" y="4556634"/>
            <a:chExt cx="7056688" cy="338554"/>
          </a:xfrm>
        </p:grpSpPr>
        <p:sp>
          <p:nvSpPr>
            <p:cNvPr id="123" name="TextBox 122">
              <a:extLst>
                <a:ext uri="{FF2B5EF4-FFF2-40B4-BE49-F238E27FC236}">
                  <a16:creationId xmlns:a16="http://schemas.microsoft.com/office/drawing/2014/main" id="{987B7067-0BBD-4ACC-8049-5ECA3AAD9D7A}"/>
                </a:ext>
              </a:extLst>
            </p:cNvPr>
            <p:cNvSpPr txBox="1"/>
            <p:nvPr/>
          </p:nvSpPr>
          <p:spPr>
            <a:xfrm>
              <a:off x="287465" y="4557435"/>
              <a:ext cx="376294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Invite guests and participants (26/1-28/1)</a:t>
              </a:r>
            </a:p>
          </p:txBody>
        </p:sp>
        <p:sp>
          <p:nvSpPr>
            <p:cNvPr id="124" name="Rectangle: Rounded Corners 123">
              <a:extLst>
                <a:ext uri="{FF2B5EF4-FFF2-40B4-BE49-F238E27FC236}">
                  <a16:creationId xmlns:a16="http://schemas.microsoft.com/office/drawing/2014/main" id="{2CD22807-7B96-415F-9635-34150287C25B}"/>
                </a:ext>
              </a:extLst>
            </p:cNvPr>
            <p:cNvSpPr/>
            <p:nvPr/>
          </p:nvSpPr>
          <p:spPr>
            <a:xfrm>
              <a:off x="6414655" y="4556634"/>
              <a:ext cx="929498" cy="338554"/>
            </a:xfrm>
            <a:prstGeom prst="round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30E79F72-C4D4-4F3F-86A2-FBC2F3088339}"/>
              </a:ext>
            </a:extLst>
          </p:cNvPr>
          <p:cNvGrpSpPr/>
          <p:nvPr/>
        </p:nvGrpSpPr>
        <p:grpSpPr>
          <a:xfrm>
            <a:off x="20375696" y="4954531"/>
            <a:ext cx="8946688" cy="338554"/>
            <a:chOff x="287463" y="4954531"/>
            <a:chExt cx="8946688" cy="338554"/>
          </a:xfrm>
        </p:grpSpPr>
        <p:sp>
          <p:nvSpPr>
            <p:cNvPr id="126" name="TextBox 125">
              <a:extLst>
                <a:ext uri="{FF2B5EF4-FFF2-40B4-BE49-F238E27FC236}">
                  <a16:creationId xmlns:a16="http://schemas.microsoft.com/office/drawing/2014/main" id="{5F4498CA-8A03-4A96-96B0-918842C29D84}"/>
                </a:ext>
              </a:extLst>
            </p:cNvPr>
            <p:cNvSpPr txBox="1"/>
            <p:nvPr/>
          </p:nvSpPr>
          <p:spPr>
            <a:xfrm>
              <a:off x="287463" y="4970714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Set up the venue (31/1-1/2)</a:t>
              </a:r>
            </a:p>
          </p:txBody>
        </p:sp>
        <p:sp>
          <p:nvSpPr>
            <p:cNvPr id="127" name="Rectangle: Rounded Corners 126">
              <a:extLst>
                <a:ext uri="{FF2B5EF4-FFF2-40B4-BE49-F238E27FC236}">
                  <a16:creationId xmlns:a16="http://schemas.microsoft.com/office/drawing/2014/main" id="{9E0C6C41-3B42-44F3-A69A-209E477CC486}"/>
                </a:ext>
              </a:extLst>
            </p:cNvPr>
            <p:cNvSpPr/>
            <p:nvPr/>
          </p:nvSpPr>
          <p:spPr>
            <a:xfrm>
              <a:off x="8020320" y="4954531"/>
              <a:ext cx="1213831" cy="338554"/>
            </a:xfrm>
            <a:prstGeom prst="roundRect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128" name="Group 127">
            <a:extLst>
              <a:ext uri="{FF2B5EF4-FFF2-40B4-BE49-F238E27FC236}">
                <a16:creationId xmlns:a16="http://schemas.microsoft.com/office/drawing/2014/main" id="{1CEEAE11-B2A1-4312-A3B8-3591B7AE5FAA}"/>
              </a:ext>
            </a:extLst>
          </p:cNvPr>
          <p:cNvGrpSpPr/>
          <p:nvPr/>
        </p:nvGrpSpPr>
        <p:grpSpPr>
          <a:xfrm>
            <a:off x="20371829" y="5388361"/>
            <a:ext cx="9375559" cy="338554"/>
            <a:chOff x="283596" y="5388361"/>
            <a:chExt cx="9375559" cy="338554"/>
          </a:xfrm>
        </p:grpSpPr>
        <p:sp>
          <p:nvSpPr>
            <p:cNvPr id="129" name="TextBox 128">
              <a:extLst>
                <a:ext uri="{FF2B5EF4-FFF2-40B4-BE49-F238E27FC236}">
                  <a16:creationId xmlns:a16="http://schemas.microsoft.com/office/drawing/2014/main" id="{B30F42CB-0C22-444F-91BD-438AEE00C03A}"/>
                </a:ext>
              </a:extLst>
            </p:cNvPr>
            <p:cNvSpPr txBox="1"/>
            <p:nvPr/>
          </p:nvSpPr>
          <p:spPr>
            <a:xfrm>
              <a:off x="283596" y="5388361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Check-up and testing (2/2)</a:t>
              </a:r>
            </a:p>
          </p:txBody>
        </p:sp>
        <p:sp>
          <p:nvSpPr>
            <p:cNvPr id="130" name="Rectangle: Rounded Corners 129">
              <a:extLst>
                <a:ext uri="{FF2B5EF4-FFF2-40B4-BE49-F238E27FC236}">
                  <a16:creationId xmlns:a16="http://schemas.microsoft.com/office/drawing/2014/main" id="{977A2A93-2545-4334-993F-CC1FC1F16AA9}"/>
                </a:ext>
              </a:extLst>
            </p:cNvPr>
            <p:cNvSpPr/>
            <p:nvPr/>
          </p:nvSpPr>
          <p:spPr>
            <a:xfrm>
              <a:off x="9251373" y="5388361"/>
              <a:ext cx="407782" cy="338554"/>
            </a:xfrm>
            <a:prstGeom prst="roundRect">
              <a:avLst/>
            </a:prstGeom>
            <a:solidFill>
              <a:srgbClr val="61272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131" name="Group 130">
            <a:extLst>
              <a:ext uri="{FF2B5EF4-FFF2-40B4-BE49-F238E27FC236}">
                <a16:creationId xmlns:a16="http://schemas.microsoft.com/office/drawing/2014/main" id="{0436BEB6-0518-466A-AF3D-316797BC2358}"/>
              </a:ext>
            </a:extLst>
          </p:cNvPr>
          <p:cNvGrpSpPr/>
          <p:nvPr/>
        </p:nvGrpSpPr>
        <p:grpSpPr>
          <a:xfrm>
            <a:off x="20371831" y="5791781"/>
            <a:ext cx="11070202" cy="338554"/>
            <a:chOff x="283598" y="5791781"/>
            <a:chExt cx="11070202" cy="338554"/>
          </a:xfrm>
        </p:grpSpPr>
        <p:sp>
          <p:nvSpPr>
            <p:cNvPr id="132" name="TextBox 131">
              <a:extLst>
                <a:ext uri="{FF2B5EF4-FFF2-40B4-BE49-F238E27FC236}">
                  <a16:creationId xmlns:a16="http://schemas.microsoft.com/office/drawing/2014/main" id="{7E9AEF52-786A-4B75-8E72-F0FE630B0132}"/>
                </a:ext>
              </a:extLst>
            </p:cNvPr>
            <p:cNvSpPr txBox="1"/>
            <p:nvPr/>
          </p:nvSpPr>
          <p:spPr>
            <a:xfrm>
              <a:off x="283598" y="5791781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Workshop day 1 (7/2)</a:t>
              </a:r>
            </a:p>
          </p:txBody>
        </p:sp>
        <p:sp>
          <p:nvSpPr>
            <p:cNvPr id="133" name="Rectangle: Rounded Corners 132">
              <a:extLst>
                <a:ext uri="{FF2B5EF4-FFF2-40B4-BE49-F238E27FC236}">
                  <a16:creationId xmlns:a16="http://schemas.microsoft.com/office/drawing/2014/main" id="{877C8FB6-E659-4AA7-8AC9-2E34B41DED81}"/>
                </a:ext>
              </a:extLst>
            </p:cNvPr>
            <p:cNvSpPr/>
            <p:nvPr/>
          </p:nvSpPr>
          <p:spPr>
            <a:xfrm>
              <a:off x="10946018" y="5791781"/>
              <a:ext cx="407782" cy="338554"/>
            </a:xfrm>
            <a:prstGeom prst="roundRect">
              <a:avLst/>
            </a:prstGeom>
            <a:solidFill>
              <a:srgbClr val="6D501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6D75743D-D074-4D63-BC9C-9CB8FBB8A480}"/>
              </a:ext>
            </a:extLst>
          </p:cNvPr>
          <p:cNvGrpSpPr/>
          <p:nvPr/>
        </p:nvGrpSpPr>
        <p:grpSpPr>
          <a:xfrm>
            <a:off x="20371830" y="6197688"/>
            <a:ext cx="11477985" cy="338554"/>
            <a:chOff x="283597" y="6197688"/>
            <a:chExt cx="11477985" cy="338554"/>
          </a:xfrm>
        </p:grpSpPr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id="{ED582B86-ACD7-46B9-89F3-15DE03709812}"/>
                </a:ext>
              </a:extLst>
            </p:cNvPr>
            <p:cNvSpPr txBox="1"/>
            <p:nvPr/>
          </p:nvSpPr>
          <p:spPr>
            <a:xfrm>
              <a:off x="283597" y="6197688"/>
              <a:ext cx="298376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Workshop day 2 (8/2)</a:t>
              </a:r>
            </a:p>
          </p:txBody>
        </p:sp>
        <p:sp>
          <p:nvSpPr>
            <p:cNvPr id="136" name="Rectangle: Rounded Corners 135">
              <a:extLst>
                <a:ext uri="{FF2B5EF4-FFF2-40B4-BE49-F238E27FC236}">
                  <a16:creationId xmlns:a16="http://schemas.microsoft.com/office/drawing/2014/main" id="{F405F9FD-80C0-424C-84AE-4A55B06208E5}"/>
                </a:ext>
              </a:extLst>
            </p:cNvPr>
            <p:cNvSpPr/>
            <p:nvPr/>
          </p:nvSpPr>
          <p:spPr>
            <a:xfrm>
              <a:off x="11353800" y="6197688"/>
              <a:ext cx="407782" cy="338554"/>
            </a:xfrm>
            <a:prstGeom prst="roundRect">
              <a:avLst/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1722901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888C-736C-42BA-BD26-60BCAB75F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444444"/>
                </a:solidFill>
              </a:rPr>
              <a:t>Workshop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4D3AF-57C6-45B3-A2A4-0E35F2CA5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11131"/>
            <a:ext cx="6210299" cy="2255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44444"/>
                </a:solidFill>
              </a:rPr>
              <a:t>This workshop aims to provide useful information to help the company’s staff improve their skills in communicating with potential clients and generating more sales.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A7C31-B29A-49C9-8AF8-CAF2AD1DD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1970" y="2036761"/>
            <a:ext cx="3923299" cy="34671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0618A7-1CB9-40A5-84B4-688ACB932C3A}"/>
              </a:ext>
            </a:extLst>
          </p:cNvPr>
          <p:cNvSpPr txBox="1"/>
          <p:nvPr/>
        </p:nvSpPr>
        <p:spPr>
          <a:xfrm>
            <a:off x="-6225903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FDBD6-3D50-413D-AE84-40702B954CD7}"/>
              </a:ext>
            </a:extLst>
          </p:cNvPr>
          <p:cNvSpPr txBox="1"/>
          <p:nvPr/>
        </p:nvSpPr>
        <p:spPr>
          <a:xfrm>
            <a:off x="-3597003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Time and place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D0B947-32C7-4083-9915-0098EEA91342}"/>
              </a:ext>
            </a:extLst>
          </p:cNvPr>
          <p:cNvSpPr txBox="1"/>
          <p:nvPr/>
        </p:nvSpPr>
        <p:spPr>
          <a:xfrm>
            <a:off x="6414655" y="7184779"/>
            <a:ext cx="56734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444444"/>
                </a:solidFill>
              </a:rPr>
              <a:t>The event will be held at “” over a course of 2 days. With the capacity of “” that it has, 2 days would be able to allow all employees to participate and gain valuable insight from the experts.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10BD47-5FDA-472A-9A65-FBB27A5C8298}"/>
              </a:ext>
            </a:extLst>
          </p:cNvPr>
          <p:cNvSpPr txBox="1"/>
          <p:nvPr/>
        </p:nvSpPr>
        <p:spPr>
          <a:xfrm>
            <a:off x="-52578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Agenda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D20D47F-8520-4529-8730-2A74F3ED131F}"/>
              </a:ext>
            </a:extLst>
          </p:cNvPr>
          <p:cNvCxnSpPr/>
          <p:nvPr/>
        </p:nvCxnSpPr>
        <p:spPr>
          <a:xfrm>
            <a:off x="-12531942" y="3896920"/>
            <a:ext cx="12332677" cy="0"/>
          </a:xfrm>
          <a:prstGeom prst="line">
            <a:avLst/>
          </a:prstGeom>
          <a:ln w="114300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1C798AC1-1DF9-4266-B671-3F8107258C50}"/>
              </a:ext>
            </a:extLst>
          </p:cNvPr>
          <p:cNvSpPr/>
          <p:nvPr/>
        </p:nvSpPr>
        <p:spPr>
          <a:xfrm>
            <a:off x="23138066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CA193E-23F3-4627-9452-1128ACA4FFBE}"/>
              </a:ext>
            </a:extLst>
          </p:cNvPr>
          <p:cNvSpPr txBox="1"/>
          <p:nvPr/>
        </p:nvSpPr>
        <p:spPr>
          <a:xfrm>
            <a:off x="22466638" y="2419593"/>
            <a:ext cx="1688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9:00 – 10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Registration and reception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924C03D-9D56-4BC8-B178-724CC37E5C40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23310699" y="3342923"/>
            <a:ext cx="1" cy="332463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339BAB6-AAE9-476E-8A54-CF1FE48D551C}"/>
              </a:ext>
            </a:extLst>
          </p:cNvPr>
          <p:cNvSpPr/>
          <p:nvPr/>
        </p:nvSpPr>
        <p:spPr>
          <a:xfrm rot="10800000">
            <a:off x="31557393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0CBAFAB-A530-4640-9FC0-BBB568705BCC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30026" y="413974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4ADAF24-01B8-47E4-A272-DEFFAFC8483A}"/>
              </a:ext>
            </a:extLst>
          </p:cNvPr>
          <p:cNvSpPr txBox="1"/>
          <p:nvPr/>
        </p:nvSpPr>
        <p:spPr>
          <a:xfrm>
            <a:off x="30885965" y="4584486"/>
            <a:ext cx="16724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10:00 – 10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:20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Opening ceremony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F2FEDD-804A-4FF9-A3B5-D57FEA3C2BFE}"/>
              </a:ext>
            </a:extLst>
          </p:cNvPr>
          <p:cNvSpPr/>
          <p:nvPr/>
        </p:nvSpPr>
        <p:spPr>
          <a:xfrm rot="10800000">
            <a:off x="40459856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4A44-453F-4DC6-AF94-611B945CA6E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632489" y="334208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A63E528-3BBC-4EA1-A169-13B7E905449E}"/>
              </a:ext>
            </a:extLst>
          </p:cNvPr>
          <p:cNvSpPr txBox="1"/>
          <p:nvPr/>
        </p:nvSpPr>
        <p:spPr>
          <a:xfrm>
            <a:off x="39801091" y="2661408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10:20 – 10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:40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FF48B38-230B-48F3-AE85-8735D8EC7E94}"/>
              </a:ext>
            </a:extLst>
          </p:cNvPr>
          <p:cNvSpPr/>
          <p:nvPr/>
        </p:nvSpPr>
        <p:spPr>
          <a:xfrm rot="10800000">
            <a:off x="48270620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21F0267-8A38-4060-8680-7AA590211DDA}"/>
              </a:ext>
            </a:extLst>
          </p:cNvPr>
          <p:cNvCxnSpPr>
            <a:cxnSpLocks/>
          </p:cNvCxnSpPr>
          <p:nvPr/>
        </p:nvCxnSpPr>
        <p:spPr>
          <a:xfrm rot="10800000" flipV="1">
            <a:off x="48443253" y="4157042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0EF0AFB-E193-473F-BDE5-F997139ABADD}"/>
              </a:ext>
            </a:extLst>
          </p:cNvPr>
          <p:cNvSpPr txBox="1"/>
          <p:nvPr/>
        </p:nvSpPr>
        <p:spPr>
          <a:xfrm>
            <a:off x="47603188" y="4528025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10:40 – 11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:40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Speech from the first speaker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1E34FD0-0C05-477D-92DA-8300770A38E0}"/>
              </a:ext>
            </a:extLst>
          </p:cNvPr>
          <p:cNvSpPr/>
          <p:nvPr/>
        </p:nvSpPr>
        <p:spPr>
          <a:xfrm rot="10800000">
            <a:off x="56590689" y="370082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AC53465-616F-475B-AF9C-CA334EEFFA7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6763323" y="330773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4AA722C-57F4-49A1-8BA6-6D07D305C190}"/>
              </a:ext>
            </a:extLst>
          </p:cNvPr>
          <p:cNvSpPr txBox="1"/>
          <p:nvPr/>
        </p:nvSpPr>
        <p:spPr>
          <a:xfrm>
            <a:off x="55912745" y="2636909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11:40 – 13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Lunch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508AD83-E391-4E32-85C2-BC1A5D92A66D}"/>
              </a:ext>
            </a:extLst>
          </p:cNvPr>
          <p:cNvSpPr/>
          <p:nvPr/>
        </p:nvSpPr>
        <p:spPr>
          <a:xfrm rot="10800000">
            <a:off x="65390752" y="368920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25525FB-63CF-4B38-B4F4-85BE24D4BC57}"/>
              </a:ext>
            </a:extLst>
          </p:cNvPr>
          <p:cNvCxnSpPr>
            <a:cxnSpLocks/>
          </p:cNvCxnSpPr>
          <p:nvPr/>
        </p:nvCxnSpPr>
        <p:spPr>
          <a:xfrm rot="10800000" flipV="1">
            <a:off x="65563385" y="414861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28799E2-34C3-4AB5-95BA-74F1B11B45EB}"/>
              </a:ext>
            </a:extLst>
          </p:cNvPr>
          <p:cNvSpPr txBox="1"/>
          <p:nvPr/>
        </p:nvSpPr>
        <p:spPr>
          <a:xfrm>
            <a:off x="64754941" y="4528025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13:00 – 14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Speech from the second speaker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746F52A-0AD0-4838-A2D0-519680FA39BD}"/>
              </a:ext>
            </a:extLst>
          </p:cNvPr>
          <p:cNvSpPr/>
          <p:nvPr/>
        </p:nvSpPr>
        <p:spPr>
          <a:xfrm rot="10800000">
            <a:off x="81238058" y="3674552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0A72A36-0EC4-4951-8578-8EC7310655D5}"/>
              </a:ext>
            </a:extLst>
          </p:cNvPr>
          <p:cNvCxnSpPr>
            <a:cxnSpLocks/>
          </p:cNvCxnSpPr>
          <p:nvPr/>
        </p:nvCxnSpPr>
        <p:spPr>
          <a:xfrm rot="10800000" flipV="1">
            <a:off x="81410691" y="3283240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9A731AA-4D43-4D52-AD30-CEEF38FA8B44}"/>
              </a:ext>
            </a:extLst>
          </p:cNvPr>
          <p:cNvSpPr txBox="1"/>
          <p:nvPr/>
        </p:nvSpPr>
        <p:spPr>
          <a:xfrm>
            <a:off x="80574458" y="2109972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14:00 – 16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Free activity, interaction with experts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61AE420-65A1-48AA-951B-C463E7B7BB31}"/>
              </a:ext>
            </a:extLst>
          </p:cNvPr>
          <p:cNvSpPr txBox="1"/>
          <p:nvPr/>
        </p:nvSpPr>
        <p:spPr>
          <a:xfrm>
            <a:off x="8382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Estimated budget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C6545EC-77E5-4E1D-AA22-3E42E8060DDB}"/>
              </a:ext>
            </a:extLst>
          </p:cNvPr>
          <p:cNvSpPr txBox="1"/>
          <p:nvPr/>
        </p:nvSpPr>
        <p:spPr>
          <a:xfrm>
            <a:off x="-3176361" y="128863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Planning schedule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7F67452-58C9-458C-859D-9D9C963D7853}"/>
              </a:ext>
            </a:extLst>
          </p:cNvPr>
          <p:cNvSpPr txBox="1"/>
          <p:nvPr/>
        </p:nvSpPr>
        <p:spPr>
          <a:xfrm>
            <a:off x="-5249998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Experts/speakers invited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E5E5E4-CDC8-45F4-AC5D-083EAFBC7799}"/>
              </a:ext>
            </a:extLst>
          </p:cNvPr>
          <p:cNvSpPr txBox="1"/>
          <p:nvPr/>
        </p:nvSpPr>
        <p:spPr>
          <a:xfrm>
            <a:off x="-6339968" y="2881258"/>
            <a:ext cx="37584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444444"/>
                </a:solidFill>
              </a:rPr>
              <a:t>The speakers invited for this workshop are “” and “”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9409BBB-FC2F-4461-90EA-D4711A26311F}"/>
              </a:ext>
            </a:extLst>
          </p:cNvPr>
          <p:cNvSpPr txBox="1"/>
          <p:nvPr/>
        </p:nvSpPr>
        <p:spPr>
          <a:xfrm>
            <a:off x="-9377456" y="2276875"/>
            <a:ext cx="544185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44444"/>
                </a:solidFill>
              </a:rPr>
              <a:t>The speaker is </a:t>
            </a:r>
            <a:r>
              <a:rPr lang="en-US" sz="2400" dirty="0" err="1">
                <a:solidFill>
                  <a:srgbClr val="444444"/>
                </a:solidFill>
              </a:rPr>
              <a:t>Vuong</a:t>
            </a:r>
            <a:r>
              <a:rPr lang="en-US" sz="2400" dirty="0">
                <a:solidFill>
                  <a:srgbClr val="444444"/>
                </a:solidFill>
              </a:rPr>
              <a:t> </a:t>
            </a:r>
            <a:r>
              <a:rPr lang="en-US" sz="2400" dirty="0" err="1">
                <a:solidFill>
                  <a:srgbClr val="444444"/>
                </a:solidFill>
              </a:rPr>
              <a:t>Huu</a:t>
            </a:r>
            <a:r>
              <a:rPr lang="en-US" sz="2400" dirty="0">
                <a:solidFill>
                  <a:srgbClr val="444444"/>
                </a:solidFill>
              </a:rPr>
              <a:t> Hung. With over 15 years of experience working in 10 different countries, he possesses the experience, knowledge, and insights that can greatly help our staff in improving their sales skills </a:t>
            </a:r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F825BBA5-85C6-47E0-AFB9-F374BB0C62A2}"/>
              </a:ext>
            </a:extLst>
          </p:cNvPr>
          <p:cNvGrpSpPr/>
          <p:nvPr/>
        </p:nvGrpSpPr>
        <p:grpSpPr>
          <a:xfrm>
            <a:off x="2058064" y="2191241"/>
            <a:ext cx="1825537" cy="1424462"/>
            <a:chOff x="455989" y="2191241"/>
            <a:chExt cx="1825537" cy="1424462"/>
          </a:xfrm>
        </p:grpSpPr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FA2CA3FC-352A-4130-99C1-A0B07C1E8BA2}"/>
                </a:ext>
              </a:extLst>
            </p:cNvPr>
            <p:cNvSpPr/>
            <p:nvPr/>
          </p:nvSpPr>
          <p:spPr>
            <a:xfrm>
              <a:off x="455989" y="2191241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Venue</a:t>
              </a:r>
              <a:endParaRPr lang="en-US" dirty="0">
                <a:solidFill>
                  <a:srgbClr val="F4F4F4"/>
                </a:solidFill>
              </a:endParaRPr>
            </a:p>
            <a:p>
              <a:pPr algn="ctr"/>
              <a:r>
                <a:rPr lang="en-US" sz="1800" dirty="0">
                  <a:solidFill>
                    <a:srgbClr val="F4F4F4"/>
                  </a:solidFill>
                </a:rPr>
                <a:t>56.000.000₫</a:t>
              </a:r>
              <a:endParaRPr lang="en-US" dirty="0">
                <a:solidFill>
                  <a:srgbClr val="F4F4F4"/>
                </a:solidFill>
              </a:endParaRPr>
            </a:p>
          </p:txBody>
        </p:sp>
        <p:pic>
          <p:nvPicPr>
            <p:cNvPr id="20" name="Picture 1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7EAB9572-E258-489F-8140-DB09BCAAD1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086"/>
            <a:stretch/>
          </p:blipFill>
          <p:spPr>
            <a:xfrm>
              <a:off x="1102549" y="2299913"/>
              <a:ext cx="532416" cy="430796"/>
            </a:xfrm>
            <a:prstGeom prst="rect">
              <a:avLst/>
            </a:prstGeom>
            <a:noFill/>
            <a:ln w="0">
              <a:noFill/>
            </a:ln>
          </p:spPr>
        </p:pic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95881B4B-BC93-4994-8465-1E452F5C6FD9}"/>
              </a:ext>
            </a:extLst>
          </p:cNvPr>
          <p:cNvGrpSpPr/>
          <p:nvPr/>
        </p:nvGrpSpPr>
        <p:grpSpPr>
          <a:xfrm>
            <a:off x="4301815" y="2169027"/>
            <a:ext cx="1825537" cy="1424462"/>
            <a:chOff x="2879563" y="2169027"/>
            <a:chExt cx="1645714" cy="1424462"/>
          </a:xfrm>
        </p:grpSpPr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B867C224-BFD3-4D3E-AA79-35660A8AB8B7}"/>
                </a:ext>
              </a:extLst>
            </p:cNvPr>
            <p:cNvSpPr/>
            <p:nvPr/>
          </p:nvSpPr>
          <p:spPr>
            <a:xfrm>
              <a:off x="2879563" y="2169027"/>
              <a:ext cx="1645714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Speaker/MC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10.400.000₫</a:t>
              </a:r>
            </a:p>
          </p:txBody>
        </p:sp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F3E4BD53-8F32-4255-9ADC-3A54BC6037F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478485" y="2264481"/>
              <a:ext cx="447868" cy="447868"/>
            </a:xfrm>
            <a:prstGeom prst="rect">
              <a:avLst/>
            </a:prstGeom>
          </p:spPr>
        </p:pic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181FA807-555B-456D-8AB6-0DDB5E60A0FC}"/>
              </a:ext>
            </a:extLst>
          </p:cNvPr>
          <p:cNvGrpSpPr/>
          <p:nvPr/>
        </p:nvGrpSpPr>
        <p:grpSpPr>
          <a:xfrm>
            <a:off x="6422978" y="2169027"/>
            <a:ext cx="1825537" cy="1424462"/>
            <a:chOff x="4820903" y="2169027"/>
            <a:chExt cx="1825537" cy="1424462"/>
          </a:xfrm>
        </p:grpSpPr>
        <p:sp>
          <p:nvSpPr>
            <p:cNvPr id="52" name="Rectangle: Rounded Corners 51">
              <a:extLst>
                <a:ext uri="{FF2B5EF4-FFF2-40B4-BE49-F238E27FC236}">
                  <a16:creationId xmlns:a16="http://schemas.microsoft.com/office/drawing/2014/main" id="{DEE8035D-8193-4627-B421-1DA6F2830CE2}"/>
                </a:ext>
              </a:extLst>
            </p:cNvPr>
            <p:cNvSpPr/>
            <p:nvPr/>
          </p:nvSpPr>
          <p:spPr>
            <a:xfrm>
              <a:off x="4820903" y="2169027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Equipment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5.000.000₫</a:t>
              </a:r>
            </a:p>
          </p:txBody>
        </p:sp>
        <p:pic>
          <p:nvPicPr>
            <p:cNvPr id="29" name="Picture 28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D3856B4B-1C92-430D-8C92-51D6222FAD3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8274" y="2261979"/>
              <a:ext cx="630793" cy="630793"/>
            </a:xfrm>
            <a:prstGeom prst="rect">
              <a:avLst/>
            </a:prstGeom>
          </p:spPr>
        </p:pic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78867997-792A-4F6E-8C27-E916906B2F22}"/>
              </a:ext>
            </a:extLst>
          </p:cNvPr>
          <p:cNvGrpSpPr/>
          <p:nvPr/>
        </p:nvGrpSpPr>
        <p:grpSpPr>
          <a:xfrm>
            <a:off x="8766413" y="2169027"/>
            <a:ext cx="1856608" cy="1424462"/>
            <a:chOff x="7122493" y="2169027"/>
            <a:chExt cx="1856608" cy="1424462"/>
          </a:xfrm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1DD4E23F-7F95-419E-81F1-650A549268A0}"/>
                </a:ext>
              </a:extLst>
            </p:cNvPr>
            <p:cNvSpPr/>
            <p:nvPr/>
          </p:nvSpPr>
          <p:spPr>
            <a:xfrm>
              <a:off x="7122493" y="2169027"/>
              <a:ext cx="1856608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Food/drink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30.000.000₫</a:t>
              </a:r>
            </a:p>
          </p:txBody>
        </p:sp>
        <p:pic>
          <p:nvPicPr>
            <p:cNvPr id="55" name="Picture 54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5C18E12B-E22D-48BC-9ACE-1C4E4811E0E1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5355" y="2261979"/>
              <a:ext cx="619279" cy="619279"/>
            </a:xfrm>
            <a:prstGeom prst="rect">
              <a:avLst/>
            </a:prstGeom>
          </p:spPr>
        </p:pic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1782C38-1D94-4E01-93FC-4BEF67FE9862}"/>
              </a:ext>
            </a:extLst>
          </p:cNvPr>
          <p:cNvGrpSpPr/>
          <p:nvPr/>
        </p:nvGrpSpPr>
        <p:grpSpPr>
          <a:xfrm>
            <a:off x="6418584" y="3942485"/>
            <a:ext cx="1856608" cy="1424462"/>
            <a:chOff x="9297311" y="2169027"/>
            <a:chExt cx="1856608" cy="1424462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91C1B895-6264-4D19-87EF-759FD5CF2E40}"/>
                </a:ext>
              </a:extLst>
            </p:cNvPr>
            <p:cNvSpPr/>
            <p:nvPr/>
          </p:nvSpPr>
          <p:spPr>
            <a:xfrm>
              <a:off x="9297311" y="2169027"/>
              <a:ext cx="1856608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Decoration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5.000.000₫</a:t>
              </a:r>
            </a:p>
          </p:txBody>
        </p:sp>
        <p:pic>
          <p:nvPicPr>
            <p:cNvPr id="58" name="Picture 57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9C592CF-4970-4B6C-A486-9A3070FFC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94257" y="2261979"/>
              <a:ext cx="663290" cy="663290"/>
            </a:xfrm>
            <a:prstGeom prst="rect">
              <a:avLst/>
            </a:prstGeom>
          </p:spPr>
        </p:pic>
      </p:grpSp>
      <p:sp>
        <p:nvSpPr>
          <p:cNvPr id="65" name="Rectangle: Rounded Corners 64">
            <a:extLst>
              <a:ext uri="{FF2B5EF4-FFF2-40B4-BE49-F238E27FC236}">
                <a16:creationId xmlns:a16="http://schemas.microsoft.com/office/drawing/2014/main" id="{0B4EFC4F-DF1F-4EEF-A141-C5AB9C77F6ED}"/>
              </a:ext>
            </a:extLst>
          </p:cNvPr>
          <p:cNvSpPr/>
          <p:nvPr/>
        </p:nvSpPr>
        <p:spPr>
          <a:xfrm>
            <a:off x="2081439" y="5630362"/>
            <a:ext cx="8541582" cy="802741"/>
          </a:xfrm>
          <a:prstGeom prst="roundRect">
            <a:avLst>
              <a:gd name="adj" fmla="val 32385"/>
            </a:avLst>
          </a:prstGeom>
          <a:solidFill>
            <a:srgbClr val="44444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4F4F4"/>
                </a:solidFill>
              </a:rPr>
              <a:t>Total: 115.400.000</a:t>
            </a:r>
            <a:r>
              <a:rPr lang="en-US" sz="4000" kern="1200" dirty="0">
                <a:solidFill>
                  <a:srgbClr val="F4F4F4"/>
                </a:solidFill>
                <a:effectLst/>
                <a:latin typeface="Mulish" pitchFamily="2" charset="0"/>
                <a:ea typeface="+mn-ea"/>
                <a:cs typeface="+mn-cs"/>
              </a:rPr>
              <a:t>₫</a:t>
            </a:r>
            <a:endParaRPr lang="en-US" sz="4000" dirty="0">
              <a:solidFill>
                <a:srgbClr val="F4F4F4"/>
              </a:solidFill>
            </a:endParaRPr>
          </a:p>
        </p:txBody>
      </p:sp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5412CB08-52DF-4530-AB9E-60E0817D6563}"/>
              </a:ext>
            </a:extLst>
          </p:cNvPr>
          <p:cNvSpPr/>
          <p:nvPr/>
        </p:nvSpPr>
        <p:spPr>
          <a:xfrm>
            <a:off x="12288965" y="5505622"/>
            <a:ext cx="10748314" cy="1052219"/>
          </a:xfrm>
          <a:prstGeom prst="roundRect">
            <a:avLst>
              <a:gd name="adj" fmla="val 32385"/>
            </a:avLst>
          </a:prstGeom>
          <a:solidFill>
            <a:srgbClr val="F4F4F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F4F4F4"/>
              </a:solidFill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73925A61-3AAA-40FD-89B6-89DDAAE5C26F}"/>
              </a:ext>
            </a:extLst>
          </p:cNvPr>
          <p:cNvGrpSpPr/>
          <p:nvPr/>
        </p:nvGrpSpPr>
        <p:grpSpPr>
          <a:xfrm>
            <a:off x="548053" y="13989780"/>
            <a:ext cx="5769839" cy="2944897"/>
            <a:chOff x="814549" y="1321355"/>
            <a:chExt cx="5769839" cy="2944897"/>
          </a:xfrm>
        </p:grpSpPr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A963A8C1-091F-4C45-9EB3-6F3980C2ADCB}"/>
                </a:ext>
              </a:extLst>
            </p:cNvPr>
            <p:cNvSpPr/>
            <p:nvPr/>
          </p:nvSpPr>
          <p:spPr>
            <a:xfrm>
              <a:off x="814549" y="1321355"/>
              <a:ext cx="5769839" cy="2944897"/>
            </a:xfrm>
            <a:prstGeom prst="roundRect">
              <a:avLst>
                <a:gd name="adj" fmla="val 11879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sz="2800" dirty="0">
                  <a:solidFill>
                    <a:srgbClr val="F4F4F4"/>
                  </a:solidFill>
                </a:rPr>
                <a:t>	Image</a:t>
              </a:r>
            </a:p>
            <a:p>
              <a:r>
                <a:rPr lang="en-US" sz="1600" dirty="0">
                  <a:solidFill>
                    <a:srgbClr val="F4F4F4"/>
                  </a:solidFill>
                </a:rPr>
                <a:t>[1] 3D Flame, Epic fail, Available at: </a:t>
              </a:r>
              <a:r>
                <a:rPr lang="en-US" sz="1600" dirty="0">
                  <a:solidFill>
                    <a:schemeClr val="tx2">
                      <a:lumMod val="40000"/>
                      <a:lumOff val="60000"/>
                    </a:schemeClr>
                  </a:solidFill>
                  <a:hlinkClick r:id="rId9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https://icons8.com/illustrations/illustration/3d-flame-epic-fail-2</a:t>
              </a:r>
              <a:r>
                <a:rPr lang="en-US" sz="1600" dirty="0">
                  <a:solidFill>
                    <a:srgbClr val="F4F4F4"/>
                  </a:solidFill>
                </a:rPr>
                <a:t>. </a:t>
              </a:r>
            </a:p>
            <a:p>
              <a:r>
                <a:rPr lang="en-US" sz="1600" dirty="0">
                  <a:solidFill>
                    <a:srgbClr val="F4F4F4"/>
                  </a:solidFill>
                </a:rPr>
                <a:t>[2] Anon, </a:t>
              </a:r>
              <a:r>
                <a:rPr lang="en-US" sz="1600" dirty="0" err="1">
                  <a:solidFill>
                    <a:srgbClr val="F4F4F4"/>
                  </a:solidFill>
                </a:rPr>
                <a:t>Phòng</a:t>
              </a:r>
              <a:r>
                <a:rPr lang="en-US" sz="1600" dirty="0">
                  <a:solidFill>
                    <a:srgbClr val="F4F4F4"/>
                  </a:solidFill>
                </a:rPr>
                <a:t> </a:t>
              </a:r>
              <a:r>
                <a:rPr lang="en-US" sz="1600" dirty="0" err="1">
                  <a:solidFill>
                    <a:srgbClr val="F4F4F4"/>
                  </a:solidFill>
                </a:rPr>
                <a:t>hội</a:t>
              </a:r>
              <a:r>
                <a:rPr lang="en-US" sz="1600" dirty="0">
                  <a:solidFill>
                    <a:srgbClr val="F4F4F4"/>
                  </a:solidFill>
                </a:rPr>
                <a:t> </a:t>
              </a:r>
              <a:r>
                <a:rPr lang="en-US" sz="1600" dirty="0" err="1">
                  <a:solidFill>
                    <a:srgbClr val="F4F4F4"/>
                  </a:solidFill>
                </a:rPr>
                <a:t>thảo</a:t>
              </a:r>
              <a:r>
                <a:rPr lang="en-US" sz="1600" dirty="0">
                  <a:solidFill>
                    <a:srgbClr val="F4F4F4"/>
                  </a:solidFill>
                </a:rPr>
                <a:t>, Available at: </a:t>
              </a:r>
              <a:r>
                <a:rPr lang="en-US" sz="1600" dirty="0">
                  <a:solidFill>
                    <a:schemeClr val="tx2">
                      <a:lumMod val="40000"/>
                      <a:lumOff val="60000"/>
                    </a:schemeClr>
                  </a:solidFill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https://novaup.vn/uploads/photos/images/2020/06/phong-hoi-thao/hoi-truong-lon-34t-hoang-dao-thuy-20.jpg</a:t>
              </a:r>
              <a:r>
                <a:rPr lang="en-US" sz="1600" dirty="0">
                  <a:solidFill>
                    <a:srgbClr val="F4F4F4"/>
                  </a:solidFill>
                </a:rPr>
                <a:t>. </a:t>
              </a:r>
            </a:p>
            <a:p>
              <a:r>
                <a:rPr lang="en-US" sz="1600" dirty="0">
                  <a:solidFill>
                    <a:srgbClr val="F4F4F4"/>
                  </a:solidFill>
                </a:rPr>
                <a:t>[3] Anon, Available at: </a:t>
              </a:r>
              <a:r>
                <a:rPr lang="en-US" sz="1600" dirty="0">
                  <a:solidFill>
                    <a:schemeClr val="tx2">
                      <a:lumMod val="40000"/>
                      <a:lumOff val="60000"/>
                    </a:schemeClr>
                  </a:solidFill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https://nguoinoitieng.tv/nghe-nghiep/dien-gia/francis-hung/am5</a:t>
              </a:r>
              <a:r>
                <a:rPr lang="en-US" sz="1600" dirty="0">
                  <a:solidFill>
                    <a:srgbClr val="F4F4F4"/>
                  </a:solidFill>
                </a:rPr>
                <a:t>.  </a:t>
              </a:r>
            </a:p>
          </p:txBody>
        </p:sp>
        <p:pic>
          <p:nvPicPr>
            <p:cNvPr id="70" name="Picture 69">
              <a:extLst>
                <a:ext uri="{FF2B5EF4-FFF2-40B4-BE49-F238E27FC236}">
                  <a16:creationId xmlns:a16="http://schemas.microsoft.com/office/drawing/2014/main" id="{371D1983-2EBB-4C68-8C83-11B17B0DD6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53810" y="1424761"/>
              <a:ext cx="720703" cy="720703"/>
            </a:xfrm>
            <a:prstGeom prst="rect">
              <a:avLst/>
            </a:prstGeom>
          </p:spPr>
        </p:pic>
      </p:grpSp>
      <p:grpSp>
        <p:nvGrpSpPr>
          <p:cNvPr id="71" name="Group 70">
            <a:extLst>
              <a:ext uri="{FF2B5EF4-FFF2-40B4-BE49-F238E27FC236}">
                <a16:creationId xmlns:a16="http://schemas.microsoft.com/office/drawing/2014/main" id="{9AEBF73A-EF44-4066-9092-89EF64F59687}"/>
              </a:ext>
            </a:extLst>
          </p:cNvPr>
          <p:cNvGrpSpPr/>
          <p:nvPr/>
        </p:nvGrpSpPr>
        <p:grpSpPr>
          <a:xfrm>
            <a:off x="6894771" y="9120299"/>
            <a:ext cx="4895848" cy="2404503"/>
            <a:chOff x="7420621" y="1378376"/>
            <a:chExt cx="4895848" cy="2404503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1237CE19-52F9-45AB-BB92-9ACACE202E9B}"/>
                </a:ext>
              </a:extLst>
            </p:cNvPr>
            <p:cNvSpPr/>
            <p:nvPr/>
          </p:nvSpPr>
          <p:spPr>
            <a:xfrm>
              <a:off x="7420621" y="1378376"/>
              <a:ext cx="4895848" cy="2404503"/>
            </a:xfrm>
            <a:prstGeom prst="roundRect">
              <a:avLst>
                <a:gd name="adj" fmla="val 11879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sz="2800" dirty="0">
                  <a:solidFill>
                    <a:srgbClr val="F4F4F4"/>
                  </a:solidFill>
                </a:rPr>
                <a:t>	Speaker’s biography</a:t>
              </a:r>
            </a:p>
            <a:p>
              <a:pPr>
                <a:lnSpc>
                  <a:spcPct val="150000"/>
                </a:lnSpc>
              </a:pPr>
              <a:r>
                <a:rPr lang="vi-VN" sz="1600" dirty="0">
                  <a:solidFill>
                    <a:srgbClr val="F4F4F4"/>
                  </a:solidFill>
                </a:rPr>
                <a:t>Group, T.L., 1970. Vương Hữu Hùng - Diễn Giả. DANH NHÂN VĂN HÓA ONLINE. Available at: </a:t>
              </a:r>
              <a:r>
                <a:rPr lang="vi-VN" sz="1600" dirty="0">
                  <a:solidFill>
                    <a:schemeClr val="tx2">
                      <a:lumMod val="40000"/>
                      <a:lumOff val="60000"/>
                    </a:schemeClr>
                  </a:solidFill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http://www.danhnhan.net/2012/03/francis-hung.html </a:t>
              </a:r>
              <a:r>
                <a:rPr lang="vi-VN" sz="1600" dirty="0">
                  <a:solidFill>
                    <a:srgbClr val="F4F4F4"/>
                  </a:solidFill>
                </a:rPr>
                <a:t>[Accessed January 18, 2022]. </a:t>
              </a:r>
              <a:endParaRPr lang="en-US" sz="1600" dirty="0">
                <a:solidFill>
                  <a:srgbClr val="F4F4F4"/>
                </a:solidFill>
              </a:endParaRPr>
            </a:p>
          </p:txBody>
        </p:sp>
        <p:pic>
          <p:nvPicPr>
            <p:cNvPr id="73" name="Picture 7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A930400D-2539-4EE7-B74D-D397D4704BA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8343" y="1466436"/>
              <a:ext cx="658612" cy="658612"/>
            </a:xfrm>
            <a:prstGeom prst="rect">
              <a:avLst/>
            </a:prstGeom>
          </p:spPr>
        </p:pic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B26C52A5-EFB4-4C34-BFA4-9938201B3E82}"/>
              </a:ext>
            </a:extLst>
          </p:cNvPr>
          <p:cNvSpPr txBox="1"/>
          <p:nvPr/>
        </p:nvSpPr>
        <p:spPr>
          <a:xfrm>
            <a:off x="3467100" y="-3816291"/>
            <a:ext cx="467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+mj-lt"/>
              </a:rPr>
              <a:t>Reference</a:t>
            </a:r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D382AE14-05E5-4FF9-91AF-06A4E1B5A547}"/>
              </a:ext>
            </a:extLst>
          </p:cNvPr>
          <p:cNvGrpSpPr/>
          <p:nvPr/>
        </p:nvGrpSpPr>
        <p:grpSpPr>
          <a:xfrm>
            <a:off x="548053" y="18859873"/>
            <a:ext cx="4819645" cy="1258021"/>
            <a:chOff x="608310" y="4552884"/>
            <a:chExt cx="4819645" cy="1258021"/>
          </a:xfrm>
        </p:grpSpPr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57D12AB2-2D74-4CEF-B7FD-6F004A7F0608}"/>
                </a:ext>
              </a:extLst>
            </p:cNvPr>
            <p:cNvSpPr/>
            <p:nvPr/>
          </p:nvSpPr>
          <p:spPr>
            <a:xfrm>
              <a:off x="608310" y="4552884"/>
              <a:ext cx="4819645" cy="1258021"/>
            </a:xfrm>
            <a:prstGeom prst="roundRect">
              <a:avLst>
                <a:gd name="adj" fmla="val 24027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sz="2800" dirty="0">
                  <a:solidFill>
                    <a:srgbClr val="F4F4F4"/>
                  </a:solidFill>
                </a:rPr>
                <a:t>	Icons</a:t>
              </a:r>
            </a:p>
            <a:p>
              <a:r>
                <a:rPr lang="en-US" sz="1600" dirty="0">
                  <a:solidFill>
                    <a:srgbClr val="F4F4F4"/>
                  </a:solidFill>
                </a:rPr>
                <a:t>Icons are taken from </a:t>
              </a:r>
              <a:r>
                <a:rPr lang="en-US" sz="1600" dirty="0">
                  <a:solidFill>
                    <a:schemeClr val="tx2">
                      <a:lumMod val="40000"/>
                      <a:lumOff val="60000"/>
                    </a:schemeClr>
                  </a:solidFill>
                  <a:hlinkClick r:id="rId12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https://icons8.com/icons </a:t>
              </a:r>
              <a:endParaRPr lang="en-US" sz="1600" dirty="0">
                <a:solidFill>
                  <a:schemeClr val="tx2">
                    <a:lumMod val="40000"/>
                    <a:lumOff val="60000"/>
                  </a:schemeClr>
                </a:solidFill>
              </a:endParaRPr>
            </a:p>
          </p:txBody>
        </p:sp>
        <p:pic>
          <p:nvPicPr>
            <p:cNvPr id="77" name="Picture 7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EDF3C6F0-223D-4D36-AD80-59CEECFCBD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966" y="4600694"/>
              <a:ext cx="707673" cy="707673"/>
            </a:xfrm>
            <a:prstGeom prst="rect">
              <a:avLst/>
            </a:prstGeom>
          </p:spPr>
        </p:pic>
      </p:grpSp>
      <p:pic>
        <p:nvPicPr>
          <p:cNvPr id="48" name="Picture 47" descr="A person in a suit smiling&#10;&#10;Description automatically generated with low confidence">
            <a:extLst>
              <a:ext uri="{FF2B5EF4-FFF2-40B4-BE49-F238E27FC236}">
                <a16:creationId xmlns:a16="http://schemas.microsoft.com/office/drawing/2014/main" id="{8947B066-78B0-4308-A0A0-08E94DD63352}"/>
              </a:ext>
            </a:extLst>
          </p:cNvPr>
          <p:cNvPicPr>
            <a:picLocks noChangeAspect="1"/>
          </p:cNvPicPr>
          <p:nvPr/>
        </p:nvPicPr>
        <p:blipFill rotWithShape="1">
          <a:blip r:embed="rId14">
            <a:extLst>
              <a:ext uri="{BEBA8EAE-BF5A-486C-A8C5-ECC9F3942E4B}">
                <a14:imgProps xmlns:a14="http://schemas.microsoft.com/office/drawing/2010/main">
                  <a14:imgLayer r:embed="rId15">
                    <a14:imgEffect>
                      <a14:sharpenSoften amount="18000"/>
                    </a14:imgEffect>
                    <a14:imgEffect>
                      <a14:saturation sat="54000"/>
                    </a14:imgEffect>
                    <a14:imgEffect>
                      <a14:brightnessContrast bright="-12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3" r="53598"/>
          <a:stretch/>
        </p:blipFill>
        <p:spPr>
          <a:xfrm>
            <a:off x="15596728" y="1321356"/>
            <a:ext cx="3758469" cy="464109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4C349016-AF92-4034-A648-084D67888C82}"/>
              </a:ext>
            </a:extLst>
          </p:cNvPr>
          <p:cNvGrpSpPr/>
          <p:nvPr/>
        </p:nvGrpSpPr>
        <p:grpSpPr>
          <a:xfrm>
            <a:off x="2058064" y="3943674"/>
            <a:ext cx="1825537" cy="1424462"/>
            <a:chOff x="455989" y="3943674"/>
            <a:chExt cx="1825537" cy="1424462"/>
          </a:xfrm>
        </p:grpSpPr>
        <p:sp>
          <p:nvSpPr>
            <p:cNvPr id="66" name="Rectangle: Rounded Corners 65">
              <a:extLst>
                <a:ext uri="{FF2B5EF4-FFF2-40B4-BE49-F238E27FC236}">
                  <a16:creationId xmlns:a16="http://schemas.microsoft.com/office/drawing/2014/main" id="{29AD5F6C-5484-4631-92BC-36C42F27E248}"/>
                </a:ext>
              </a:extLst>
            </p:cNvPr>
            <p:cNvSpPr/>
            <p:nvPr/>
          </p:nvSpPr>
          <p:spPr>
            <a:xfrm>
              <a:off x="455989" y="3943674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Transport</a:t>
              </a:r>
              <a:endParaRPr lang="en-US" dirty="0">
                <a:solidFill>
                  <a:srgbClr val="F4F4F4"/>
                </a:solidFill>
              </a:endParaRPr>
            </a:p>
            <a:p>
              <a:pPr algn="ctr"/>
              <a:r>
                <a:rPr lang="en-US" sz="1800" dirty="0">
                  <a:solidFill>
                    <a:srgbClr val="F4F4F4"/>
                  </a:solidFill>
                </a:rPr>
                <a:t>2.000.000₫</a:t>
              </a:r>
              <a:endParaRPr lang="en-US" dirty="0">
                <a:solidFill>
                  <a:srgbClr val="F4F4F4"/>
                </a:solidFill>
              </a:endParaRPr>
            </a:p>
          </p:txBody>
        </p:sp>
        <p:pic>
          <p:nvPicPr>
            <p:cNvPr id="14" name="Graphic 13" descr="Bus with solid fill">
              <a:extLst>
                <a:ext uri="{FF2B5EF4-FFF2-40B4-BE49-F238E27FC236}">
                  <a16:creationId xmlns:a16="http://schemas.microsoft.com/office/drawing/2014/main" id="{A6AAC4CE-80AD-4389-AD64-6B676C890C6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1009147" y="3963663"/>
              <a:ext cx="719219" cy="719219"/>
            </a:xfrm>
            <a:prstGeom prst="rect">
              <a:avLst/>
            </a:prstGeom>
          </p:spPr>
        </p:pic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5229717-9D91-4270-A119-DDF175855B3B}"/>
              </a:ext>
            </a:extLst>
          </p:cNvPr>
          <p:cNvGrpSpPr/>
          <p:nvPr/>
        </p:nvGrpSpPr>
        <p:grpSpPr>
          <a:xfrm>
            <a:off x="4258713" y="3943674"/>
            <a:ext cx="1825537" cy="1424462"/>
            <a:chOff x="4258713" y="3943674"/>
            <a:chExt cx="1825537" cy="1424462"/>
          </a:xfrm>
        </p:grpSpPr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25B3A28E-D5C9-4848-9AF3-87CF489035D6}"/>
                </a:ext>
              </a:extLst>
            </p:cNvPr>
            <p:cNvSpPr/>
            <p:nvPr/>
          </p:nvSpPr>
          <p:spPr>
            <a:xfrm>
              <a:off x="4258713" y="3943674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Entertainment</a:t>
              </a:r>
              <a:endParaRPr lang="en-US" dirty="0">
                <a:solidFill>
                  <a:srgbClr val="F4F4F4"/>
                </a:solidFill>
              </a:endParaRPr>
            </a:p>
            <a:p>
              <a:pPr algn="ctr"/>
              <a:r>
                <a:rPr lang="en-US" sz="1800" dirty="0">
                  <a:solidFill>
                    <a:srgbClr val="F4F4F4"/>
                  </a:solidFill>
                </a:rPr>
                <a:t>7.000.000₫</a:t>
              </a:r>
              <a:endParaRPr lang="en-US" dirty="0">
                <a:solidFill>
                  <a:srgbClr val="F4F4F4"/>
                </a:solidFill>
              </a:endParaRPr>
            </a:p>
          </p:txBody>
        </p:sp>
        <p:pic>
          <p:nvPicPr>
            <p:cNvPr id="18" name="Graphic 17" descr="Dancing with solid fill">
              <a:extLst>
                <a:ext uri="{FF2B5EF4-FFF2-40B4-BE49-F238E27FC236}">
                  <a16:creationId xmlns:a16="http://schemas.microsoft.com/office/drawing/2014/main" id="{BFD3AAC0-940B-4FFD-BB3F-FAA3F7A1F133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4838909" y="3980376"/>
              <a:ext cx="652743" cy="6527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0041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F4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0888C-736C-42BA-BD26-60BCAB75F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8282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rgbClr val="444444"/>
                </a:solidFill>
              </a:rPr>
              <a:t>Workshop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74D3AF-57C6-45B3-A2A4-0E35F2CA55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7611131"/>
            <a:ext cx="6210299" cy="225584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444444"/>
                </a:solidFill>
              </a:rPr>
              <a:t>This workshop aims to provide useful information to help the company’s staff improve their skills in communicating with potential clients and generating more sales.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6A7C31-B29A-49C9-8AF8-CAF2AD1DD3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0"/>
                    </a14:imgEffect>
                    <a14:imgEffect>
                      <a14:saturation sat="0"/>
                    </a14:imgEffect>
                    <a14:imgEffect>
                      <a14:brightnessContrast bright="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61970" y="2036761"/>
            <a:ext cx="3923299" cy="34671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0618A7-1CB9-40A5-84B4-688ACB932C3A}"/>
              </a:ext>
            </a:extLst>
          </p:cNvPr>
          <p:cNvSpPr txBox="1"/>
          <p:nvPr/>
        </p:nvSpPr>
        <p:spPr>
          <a:xfrm>
            <a:off x="-6225903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3FDBD6-3D50-413D-AE84-40702B954CD7}"/>
              </a:ext>
            </a:extLst>
          </p:cNvPr>
          <p:cNvSpPr txBox="1"/>
          <p:nvPr/>
        </p:nvSpPr>
        <p:spPr>
          <a:xfrm>
            <a:off x="-3597003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Time and place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0D0B947-32C7-4083-9915-0098EEA91342}"/>
              </a:ext>
            </a:extLst>
          </p:cNvPr>
          <p:cNvSpPr txBox="1"/>
          <p:nvPr/>
        </p:nvSpPr>
        <p:spPr>
          <a:xfrm>
            <a:off x="6414655" y="7184779"/>
            <a:ext cx="5673436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>
                <a:solidFill>
                  <a:srgbClr val="444444"/>
                </a:solidFill>
              </a:rPr>
              <a:t>The event will be held at “” over a course of 2 days. With the capacity of “” that it has, 2 days would be able to allow all employees to participate and gain valuable insight from the experts.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A10BD47-5FDA-472A-9A65-FBB27A5C8298}"/>
              </a:ext>
            </a:extLst>
          </p:cNvPr>
          <p:cNvSpPr txBox="1"/>
          <p:nvPr/>
        </p:nvSpPr>
        <p:spPr>
          <a:xfrm>
            <a:off x="-5257800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Agenda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D20D47F-8520-4529-8730-2A74F3ED131F}"/>
              </a:ext>
            </a:extLst>
          </p:cNvPr>
          <p:cNvCxnSpPr/>
          <p:nvPr/>
        </p:nvCxnSpPr>
        <p:spPr>
          <a:xfrm>
            <a:off x="-12531942" y="3896920"/>
            <a:ext cx="12332677" cy="0"/>
          </a:xfrm>
          <a:prstGeom prst="line">
            <a:avLst/>
          </a:prstGeom>
          <a:ln w="114300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>
            <a:extLst>
              <a:ext uri="{FF2B5EF4-FFF2-40B4-BE49-F238E27FC236}">
                <a16:creationId xmlns:a16="http://schemas.microsoft.com/office/drawing/2014/main" id="{1C798AC1-1DF9-4266-B671-3F8107258C50}"/>
              </a:ext>
            </a:extLst>
          </p:cNvPr>
          <p:cNvSpPr/>
          <p:nvPr/>
        </p:nvSpPr>
        <p:spPr>
          <a:xfrm>
            <a:off x="23138066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CA193E-23F3-4627-9452-1128ACA4FFBE}"/>
              </a:ext>
            </a:extLst>
          </p:cNvPr>
          <p:cNvSpPr txBox="1"/>
          <p:nvPr/>
        </p:nvSpPr>
        <p:spPr>
          <a:xfrm>
            <a:off x="22466638" y="2419593"/>
            <a:ext cx="168812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9:00 – 10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Registration and reception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924C03D-9D56-4BC8-B178-724CC37E5C40}"/>
              </a:ext>
            </a:extLst>
          </p:cNvPr>
          <p:cNvCxnSpPr>
            <a:cxnSpLocks/>
            <a:endCxn id="13" idx="2"/>
          </p:cNvCxnSpPr>
          <p:nvPr/>
        </p:nvCxnSpPr>
        <p:spPr>
          <a:xfrm flipV="1">
            <a:off x="23310699" y="3342923"/>
            <a:ext cx="1" cy="332463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>
            <a:extLst>
              <a:ext uri="{FF2B5EF4-FFF2-40B4-BE49-F238E27FC236}">
                <a16:creationId xmlns:a16="http://schemas.microsoft.com/office/drawing/2014/main" id="{C339BAB6-AAE9-476E-8A54-CF1FE48D551C}"/>
              </a:ext>
            </a:extLst>
          </p:cNvPr>
          <p:cNvSpPr/>
          <p:nvPr/>
        </p:nvSpPr>
        <p:spPr>
          <a:xfrm rot="10800000">
            <a:off x="31557393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B0CBAFAB-A530-4640-9FC0-BBB568705BCC}"/>
              </a:ext>
            </a:extLst>
          </p:cNvPr>
          <p:cNvCxnSpPr>
            <a:cxnSpLocks/>
          </p:cNvCxnSpPr>
          <p:nvPr/>
        </p:nvCxnSpPr>
        <p:spPr>
          <a:xfrm rot="10800000" flipV="1">
            <a:off x="31730026" y="413974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C4ADAF24-01B8-47E4-A272-DEFFAFC8483A}"/>
              </a:ext>
            </a:extLst>
          </p:cNvPr>
          <p:cNvSpPr txBox="1"/>
          <p:nvPr/>
        </p:nvSpPr>
        <p:spPr>
          <a:xfrm>
            <a:off x="30885965" y="4584486"/>
            <a:ext cx="16724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10:00 – 10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:20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Opening ceremony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7F2FEDD-804A-4FF9-A3B5-D57FEA3C2BFE}"/>
              </a:ext>
            </a:extLst>
          </p:cNvPr>
          <p:cNvSpPr/>
          <p:nvPr/>
        </p:nvSpPr>
        <p:spPr>
          <a:xfrm rot="10800000">
            <a:off x="40459856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E394A44-453F-4DC6-AF94-611B945CA6ED}"/>
              </a:ext>
            </a:extLst>
          </p:cNvPr>
          <p:cNvCxnSpPr>
            <a:cxnSpLocks/>
          </p:cNvCxnSpPr>
          <p:nvPr/>
        </p:nvCxnSpPr>
        <p:spPr>
          <a:xfrm rot="10800000" flipV="1">
            <a:off x="40632489" y="334208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A63E528-3BBC-4EA1-A169-13B7E905449E}"/>
              </a:ext>
            </a:extLst>
          </p:cNvPr>
          <p:cNvSpPr txBox="1"/>
          <p:nvPr/>
        </p:nvSpPr>
        <p:spPr>
          <a:xfrm>
            <a:off x="39801091" y="2661408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10:20 – 10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:40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Introduction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FF48B38-230B-48F3-AE85-8735D8EC7E94}"/>
              </a:ext>
            </a:extLst>
          </p:cNvPr>
          <p:cNvSpPr/>
          <p:nvPr/>
        </p:nvSpPr>
        <p:spPr>
          <a:xfrm rot="10800000">
            <a:off x="48270620" y="3712255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21F0267-8A38-4060-8680-7AA590211DDA}"/>
              </a:ext>
            </a:extLst>
          </p:cNvPr>
          <p:cNvCxnSpPr>
            <a:cxnSpLocks/>
          </p:cNvCxnSpPr>
          <p:nvPr/>
        </p:nvCxnSpPr>
        <p:spPr>
          <a:xfrm rot="10800000" flipV="1">
            <a:off x="48443253" y="4157042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80EF0AFB-E193-473F-BDE5-F997139ABADD}"/>
              </a:ext>
            </a:extLst>
          </p:cNvPr>
          <p:cNvSpPr txBox="1"/>
          <p:nvPr/>
        </p:nvSpPr>
        <p:spPr>
          <a:xfrm>
            <a:off x="47603188" y="4528025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10:40 – 11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:40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Speech from the first speaker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51E34FD0-0C05-477D-92DA-8300770A38E0}"/>
              </a:ext>
            </a:extLst>
          </p:cNvPr>
          <p:cNvSpPr/>
          <p:nvPr/>
        </p:nvSpPr>
        <p:spPr>
          <a:xfrm rot="10800000">
            <a:off x="56590689" y="370082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8AC53465-616F-475B-AF9C-CA334EEFFA76}"/>
              </a:ext>
            </a:extLst>
          </p:cNvPr>
          <p:cNvCxnSpPr>
            <a:cxnSpLocks/>
          </p:cNvCxnSpPr>
          <p:nvPr/>
        </p:nvCxnSpPr>
        <p:spPr>
          <a:xfrm rot="10800000" flipV="1">
            <a:off x="56763323" y="3307739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94AA722C-57F4-49A1-8BA6-6D07D305C190}"/>
              </a:ext>
            </a:extLst>
          </p:cNvPr>
          <p:cNvSpPr txBox="1"/>
          <p:nvPr/>
        </p:nvSpPr>
        <p:spPr>
          <a:xfrm>
            <a:off x="55912745" y="2636909"/>
            <a:ext cx="16724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11:40 – 13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Lunch</a:t>
            </a:r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5508AD83-E391-4E32-85C2-BC1A5D92A66D}"/>
              </a:ext>
            </a:extLst>
          </p:cNvPr>
          <p:cNvSpPr/>
          <p:nvPr/>
        </p:nvSpPr>
        <p:spPr>
          <a:xfrm rot="10800000">
            <a:off x="65390752" y="3689200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725525FB-63CF-4B38-B4F4-85BE24D4BC57}"/>
              </a:ext>
            </a:extLst>
          </p:cNvPr>
          <p:cNvCxnSpPr>
            <a:cxnSpLocks/>
          </p:cNvCxnSpPr>
          <p:nvPr/>
        </p:nvCxnSpPr>
        <p:spPr>
          <a:xfrm rot="10800000" flipV="1">
            <a:off x="65563385" y="4148618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928799E2-34C3-4AB5-95BA-74F1B11B45EB}"/>
              </a:ext>
            </a:extLst>
          </p:cNvPr>
          <p:cNvSpPr txBox="1"/>
          <p:nvPr/>
        </p:nvSpPr>
        <p:spPr>
          <a:xfrm>
            <a:off x="64754941" y="4528025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13:00 – 14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Speech from the second speaker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E746F52A-0AD0-4838-A2D0-519680FA39BD}"/>
              </a:ext>
            </a:extLst>
          </p:cNvPr>
          <p:cNvSpPr/>
          <p:nvPr/>
        </p:nvSpPr>
        <p:spPr>
          <a:xfrm rot="10800000">
            <a:off x="81238058" y="3674552"/>
            <a:ext cx="345268" cy="345268"/>
          </a:xfrm>
          <a:prstGeom prst="ellipse">
            <a:avLst/>
          </a:prstGeom>
          <a:solidFill>
            <a:srgbClr val="F4F4F4"/>
          </a:solidFill>
          <a:ln>
            <a:solidFill>
              <a:srgbClr val="4444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44444"/>
              </a:solidFill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30A72A36-0EC4-4951-8578-8EC7310655D5}"/>
              </a:ext>
            </a:extLst>
          </p:cNvPr>
          <p:cNvCxnSpPr>
            <a:cxnSpLocks/>
          </p:cNvCxnSpPr>
          <p:nvPr/>
        </p:nvCxnSpPr>
        <p:spPr>
          <a:xfrm rot="10800000" flipV="1">
            <a:off x="81410691" y="3283240"/>
            <a:ext cx="1" cy="332462"/>
          </a:xfrm>
          <a:prstGeom prst="line">
            <a:avLst/>
          </a:prstGeom>
          <a:ln w="25400" cap="rnd">
            <a:solidFill>
              <a:srgbClr val="44444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79A731AA-4D43-4D52-AD30-CEEF38FA8B44}"/>
              </a:ext>
            </a:extLst>
          </p:cNvPr>
          <p:cNvSpPr txBox="1"/>
          <p:nvPr/>
        </p:nvSpPr>
        <p:spPr>
          <a:xfrm>
            <a:off x="80574458" y="2109972"/>
            <a:ext cx="16724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444444"/>
                </a:solidFill>
              </a:rPr>
              <a:t>14:00 – 16</a:t>
            </a:r>
            <a:r>
              <a:rPr lang="en-US" dirty="0">
                <a:solidFill>
                  <a:srgbClr val="444444"/>
                </a:solidFill>
                <a:sym typeface="Wingdings" panose="05000000000000000000" pitchFamily="2" charset="2"/>
              </a:rPr>
              <a:t>:00</a:t>
            </a:r>
          </a:p>
          <a:p>
            <a:pPr algn="ctr"/>
            <a:r>
              <a:rPr lang="en-US" dirty="0">
                <a:solidFill>
                  <a:srgbClr val="444444"/>
                </a:solidFill>
              </a:rPr>
              <a:t>Free activity, interaction with experts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861AE420-65A1-48AA-951B-C463E7B7BB31}"/>
              </a:ext>
            </a:extLst>
          </p:cNvPr>
          <p:cNvSpPr txBox="1"/>
          <p:nvPr/>
        </p:nvSpPr>
        <p:spPr>
          <a:xfrm>
            <a:off x="14777671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Estimated budget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6C6545EC-77E5-4E1D-AA22-3E42E8060DDB}"/>
              </a:ext>
            </a:extLst>
          </p:cNvPr>
          <p:cNvSpPr txBox="1"/>
          <p:nvPr/>
        </p:nvSpPr>
        <p:spPr>
          <a:xfrm>
            <a:off x="-3176361" y="128863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Planning schedule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7F67452-58C9-458C-859D-9D9C963D7853}"/>
              </a:ext>
            </a:extLst>
          </p:cNvPr>
          <p:cNvSpPr txBox="1"/>
          <p:nvPr/>
        </p:nvSpPr>
        <p:spPr>
          <a:xfrm>
            <a:off x="-5249998" y="1321356"/>
            <a:ext cx="52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444444"/>
                </a:solidFill>
              </a:rPr>
              <a:t>Experts/speakers invited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6E5E5E4-CDC8-45F4-AC5D-083EAFBC7799}"/>
              </a:ext>
            </a:extLst>
          </p:cNvPr>
          <p:cNvSpPr txBox="1"/>
          <p:nvPr/>
        </p:nvSpPr>
        <p:spPr>
          <a:xfrm>
            <a:off x="-6339968" y="2881258"/>
            <a:ext cx="375846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444444"/>
                </a:solidFill>
              </a:rPr>
              <a:t>The speakers invited for this workshop are “” and “”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9409BBB-FC2F-4461-90EA-D4711A26311F}"/>
              </a:ext>
            </a:extLst>
          </p:cNvPr>
          <p:cNvSpPr txBox="1"/>
          <p:nvPr/>
        </p:nvSpPr>
        <p:spPr>
          <a:xfrm>
            <a:off x="-9377456" y="2276875"/>
            <a:ext cx="544185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444444"/>
                </a:solidFill>
              </a:rPr>
              <a:t>The speaker is </a:t>
            </a:r>
            <a:r>
              <a:rPr lang="en-US" sz="2400" dirty="0" err="1">
                <a:solidFill>
                  <a:srgbClr val="444444"/>
                </a:solidFill>
              </a:rPr>
              <a:t>Vuong</a:t>
            </a:r>
            <a:r>
              <a:rPr lang="en-US" sz="2400" dirty="0">
                <a:solidFill>
                  <a:srgbClr val="444444"/>
                </a:solidFill>
              </a:rPr>
              <a:t> </a:t>
            </a:r>
            <a:r>
              <a:rPr lang="en-US" sz="2400" dirty="0" err="1">
                <a:solidFill>
                  <a:srgbClr val="444444"/>
                </a:solidFill>
              </a:rPr>
              <a:t>Huu</a:t>
            </a:r>
            <a:r>
              <a:rPr lang="en-US" sz="2400" dirty="0">
                <a:solidFill>
                  <a:srgbClr val="444444"/>
                </a:solidFill>
              </a:rPr>
              <a:t> Hung. With over 15 years of experience working in 10 different countries, he possesses the experience, knowledge, and insights that can greatly help our staff in improving their sales skills </a:t>
            </a:r>
          </a:p>
        </p:txBody>
      </p:sp>
      <p:pic>
        <p:nvPicPr>
          <p:cNvPr id="48" name="Picture 47" descr="A person in a suit smiling&#10;&#10;Description automatically generated with low confidence">
            <a:extLst>
              <a:ext uri="{FF2B5EF4-FFF2-40B4-BE49-F238E27FC236}">
                <a16:creationId xmlns:a16="http://schemas.microsoft.com/office/drawing/2014/main" id="{8947B066-78B0-4308-A0A0-08E94DD6335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18000"/>
                    </a14:imgEffect>
                    <a14:imgEffect>
                      <a14:saturation sat="54000"/>
                    </a14:imgEffect>
                    <a14:imgEffect>
                      <a14:brightnessContrast bright="-12000" contrast="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923" r="53598"/>
          <a:stretch/>
        </p:blipFill>
        <p:spPr>
          <a:xfrm>
            <a:off x="15596728" y="1321356"/>
            <a:ext cx="3758469" cy="4641097"/>
          </a:xfrm>
          <a:prstGeom prst="rect">
            <a:avLst/>
          </a:prstGeom>
        </p:spPr>
      </p:pic>
      <p:sp>
        <p:nvSpPr>
          <p:cNvPr id="67" name="Rectangle: Rounded Corners 66">
            <a:extLst>
              <a:ext uri="{FF2B5EF4-FFF2-40B4-BE49-F238E27FC236}">
                <a16:creationId xmlns:a16="http://schemas.microsoft.com/office/drawing/2014/main" id="{5412CB08-52DF-4530-AB9E-60E0817D6563}"/>
              </a:ext>
            </a:extLst>
          </p:cNvPr>
          <p:cNvSpPr/>
          <p:nvPr/>
        </p:nvSpPr>
        <p:spPr>
          <a:xfrm>
            <a:off x="12288965" y="5505622"/>
            <a:ext cx="10748314" cy="1052219"/>
          </a:xfrm>
          <a:prstGeom prst="roundRect">
            <a:avLst>
              <a:gd name="adj" fmla="val 32385"/>
            </a:avLst>
          </a:prstGeom>
          <a:solidFill>
            <a:srgbClr val="F4F4F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000" dirty="0">
              <a:solidFill>
                <a:srgbClr val="F4F4F4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9FBAE9B-736A-4872-AB44-2588B1638BD6}"/>
              </a:ext>
            </a:extLst>
          </p:cNvPr>
          <p:cNvSpPr txBox="1"/>
          <p:nvPr/>
        </p:nvSpPr>
        <p:spPr>
          <a:xfrm>
            <a:off x="3467100" y="196909"/>
            <a:ext cx="4673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latin typeface="+mj-lt"/>
              </a:rPr>
              <a:t>Reference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2B730854-6A79-417A-920C-DAECF421AA38}"/>
              </a:ext>
            </a:extLst>
          </p:cNvPr>
          <p:cNvGrpSpPr/>
          <p:nvPr/>
        </p:nvGrpSpPr>
        <p:grpSpPr>
          <a:xfrm>
            <a:off x="548053" y="1288636"/>
            <a:ext cx="5769839" cy="2944897"/>
            <a:chOff x="814549" y="1321355"/>
            <a:chExt cx="5769839" cy="2944897"/>
          </a:xfrm>
        </p:grpSpPr>
        <p:sp>
          <p:nvSpPr>
            <p:cNvPr id="64" name="Rectangle: Rounded Corners 63">
              <a:extLst>
                <a:ext uri="{FF2B5EF4-FFF2-40B4-BE49-F238E27FC236}">
                  <a16:creationId xmlns:a16="http://schemas.microsoft.com/office/drawing/2014/main" id="{25C111FF-F90F-45C2-B30B-E792738318CA}"/>
                </a:ext>
              </a:extLst>
            </p:cNvPr>
            <p:cNvSpPr/>
            <p:nvPr/>
          </p:nvSpPr>
          <p:spPr>
            <a:xfrm>
              <a:off x="814549" y="1321355"/>
              <a:ext cx="5769839" cy="2944897"/>
            </a:xfrm>
            <a:prstGeom prst="roundRect">
              <a:avLst>
                <a:gd name="adj" fmla="val 11879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sz="2800" dirty="0">
                  <a:solidFill>
                    <a:srgbClr val="F4F4F4"/>
                  </a:solidFill>
                </a:rPr>
                <a:t>	Image</a:t>
              </a:r>
            </a:p>
            <a:p>
              <a:r>
                <a:rPr lang="en-US" sz="1600" dirty="0">
                  <a:solidFill>
                    <a:srgbClr val="F4F4F4"/>
                  </a:solidFill>
                </a:rPr>
                <a:t>[1] 3D Flame, Epic fail, Available at: </a:t>
              </a:r>
              <a:r>
                <a:rPr lang="en-US" sz="1600" dirty="0">
                  <a:solidFill>
                    <a:schemeClr val="tx2">
                      <a:lumMod val="40000"/>
                      <a:lumOff val="60000"/>
                    </a:schemeClr>
                  </a:solidFill>
                  <a:hlinkClick r:id="rId6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https://icons8.com/illustrations/illustration/3d-flame-epic-fail-2</a:t>
              </a:r>
              <a:r>
                <a:rPr lang="en-US" sz="1600" dirty="0">
                  <a:solidFill>
                    <a:srgbClr val="F4F4F4"/>
                  </a:solidFill>
                </a:rPr>
                <a:t>. </a:t>
              </a:r>
            </a:p>
            <a:p>
              <a:r>
                <a:rPr lang="en-US" sz="1600" dirty="0">
                  <a:solidFill>
                    <a:srgbClr val="F4F4F4"/>
                  </a:solidFill>
                </a:rPr>
                <a:t>[2] Anon, </a:t>
              </a:r>
              <a:r>
                <a:rPr lang="en-US" sz="1600" dirty="0" err="1">
                  <a:solidFill>
                    <a:srgbClr val="F4F4F4"/>
                  </a:solidFill>
                </a:rPr>
                <a:t>Phòng</a:t>
              </a:r>
              <a:r>
                <a:rPr lang="en-US" sz="1600" dirty="0">
                  <a:solidFill>
                    <a:srgbClr val="F4F4F4"/>
                  </a:solidFill>
                </a:rPr>
                <a:t> </a:t>
              </a:r>
              <a:r>
                <a:rPr lang="en-US" sz="1600" dirty="0" err="1">
                  <a:solidFill>
                    <a:srgbClr val="F4F4F4"/>
                  </a:solidFill>
                </a:rPr>
                <a:t>hội</a:t>
              </a:r>
              <a:r>
                <a:rPr lang="en-US" sz="1600" dirty="0">
                  <a:solidFill>
                    <a:srgbClr val="F4F4F4"/>
                  </a:solidFill>
                </a:rPr>
                <a:t> </a:t>
              </a:r>
              <a:r>
                <a:rPr lang="en-US" sz="1600" dirty="0" err="1">
                  <a:solidFill>
                    <a:srgbClr val="F4F4F4"/>
                  </a:solidFill>
                </a:rPr>
                <a:t>thảo</a:t>
              </a:r>
              <a:r>
                <a:rPr lang="en-US" sz="1600" dirty="0">
                  <a:solidFill>
                    <a:srgbClr val="F4F4F4"/>
                  </a:solidFill>
                </a:rPr>
                <a:t>, Available at: </a:t>
              </a:r>
              <a:r>
                <a:rPr lang="en-US" sz="1600" dirty="0">
                  <a:solidFill>
                    <a:schemeClr val="tx2">
                      <a:lumMod val="40000"/>
                      <a:lumOff val="60000"/>
                    </a:schemeClr>
                  </a:solidFill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https://novaup.vn/uploads/photos/images/2020/06/phong-hoi-thao/hoi-truong-lon-34t-hoang-dao-thuy-20.jpg</a:t>
              </a:r>
              <a:r>
                <a:rPr lang="en-US" sz="1600" dirty="0">
                  <a:solidFill>
                    <a:srgbClr val="F4F4F4"/>
                  </a:solidFill>
                </a:rPr>
                <a:t>. </a:t>
              </a:r>
            </a:p>
            <a:p>
              <a:r>
                <a:rPr lang="en-US" sz="1600" dirty="0">
                  <a:solidFill>
                    <a:srgbClr val="F4F4F4"/>
                  </a:solidFill>
                </a:rPr>
                <a:t>[3] Anon, Available at: </a:t>
              </a:r>
              <a:r>
                <a:rPr lang="en-US" sz="1600" dirty="0">
                  <a:solidFill>
                    <a:schemeClr val="tx2">
                      <a:lumMod val="40000"/>
                      <a:lumOff val="60000"/>
                    </a:schemeClr>
                  </a:solidFill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https://nguoinoitieng.tv/nghe-nghiep/dien-gia/francis-hung/am5</a:t>
              </a:r>
              <a:r>
                <a:rPr lang="en-US" sz="1600" dirty="0">
                  <a:solidFill>
                    <a:srgbClr val="F4F4F4"/>
                  </a:solidFill>
                </a:rPr>
                <a:t>.  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486B287-C0B8-456A-B1B1-A01B18E1CB5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053810" y="1424761"/>
              <a:ext cx="720703" cy="720703"/>
            </a:xfrm>
            <a:prstGeom prst="rect">
              <a:avLst/>
            </a:prstGeom>
          </p:spPr>
        </p:pic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5B25E8FA-7C24-4C45-B00D-9D254E6B774C}"/>
              </a:ext>
            </a:extLst>
          </p:cNvPr>
          <p:cNvGrpSpPr/>
          <p:nvPr/>
        </p:nvGrpSpPr>
        <p:grpSpPr>
          <a:xfrm>
            <a:off x="6894771" y="1321355"/>
            <a:ext cx="4895848" cy="2404503"/>
            <a:chOff x="7420621" y="1378376"/>
            <a:chExt cx="4895848" cy="2404503"/>
          </a:xfrm>
        </p:grpSpPr>
        <p:sp>
          <p:nvSpPr>
            <p:cNvPr id="68" name="Rectangle: Rounded Corners 67">
              <a:extLst>
                <a:ext uri="{FF2B5EF4-FFF2-40B4-BE49-F238E27FC236}">
                  <a16:creationId xmlns:a16="http://schemas.microsoft.com/office/drawing/2014/main" id="{7A07B961-9035-4EC8-9B05-E8175B223548}"/>
                </a:ext>
              </a:extLst>
            </p:cNvPr>
            <p:cNvSpPr/>
            <p:nvPr/>
          </p:nvSpPr>
          <p:spPr>
            <a:xfrm>
              <a:off x="7420621" y="1378376"/>
              <a:ext cx="4895848" cy="2404503"/>
            </a:xfrm>
            <a:prstGeom prst="roundRect">
              <a:avLst>
                <a:gd name="adj" fmla="val 11879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sz="2800" dirty="0">
                  <a:solidFill>
                    <a:srgbClr val="F4F4F4"/>
                  </a:solidFill>
                </a:rPr>
                <a:t>	Speaker’s biography</a:t>
              </a:r>
            </a:p>
            <a:p>
              <a:pPr>
                <a:lnSpc>
                  <a:spcPct val="150000"/>
                </a:lnSpc>
              </a:pPr>
              <a:r>
                <a:rPr lang="vi-VN" sz="1600" dirty="0">
                  <a:solidFill>
                    <a:srgbClr val="F4F4F4"/>
                  </a:solidFill>
                </a:rPr>
                <a:t>Group, T.L., 1970. Vương Hữu Hùng - Diễn Giả. DANH NHÂN VĂN HÓA ONLINE. Available at: </a:t>
              </a:r>
              <a:r>
                <a:rPr lang="vi-VN" sz="1600" dirty="0">
                  <a:solidFill>
                    <a:schemeClr val="tx2">
                      <a:lumMod val="40000"/>
                      <a:lumOff val="60000"/>
                    </a:schemeClr>
                  </a:solidFill>
                  <a:hlinkClick r:id="rId7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http://www.danhnhan.net/2012/03/francis-hung.html </a:t>
              </a:r>
              <a:r>
                <a:rPr lang="vi-VN" sz="1600" dirty="0">
                  <a:solidFill>
                    <a:srgbClr val="F4F4F4"/>
                  </a:solidFill>
                </a:rPr>
                <a:t>[Accessed January 18, 2022]. </a:t>
              </a:r>
              <a:endParaRPr lang="en-US" sz="1600" dirty="0">
                <a:solidFill>
                  <a:srgbClr val="F4F4F4"/>
                </a:solidFill>
              </a:endParaRPr>
            </a:p>
          </p:txBody>
        </p:sp>
        <p:pic>
          <p:nvPicPr>
            <p:cNvPr id="21" name="Picture 2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07139E1D-CB0F-408A-88E1-CFAFD9072EA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62799" y="1528535"/>
              <a:ext cx="627346" cy="627346"/>
            </a:xfrm>
            <a:prstGeom prst="rect">
              <a:avLst/>
            </a:prstGeom>
          </p:spPr>
        </p:pic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id="{7866EC70-1C40-4743-A9DC-3A308E86E1B0}"/>
              </a:ext>
            </a:extLst>
          </p:cNvPr>
          <p:cNvGrpSpPr/>
          <p:nvPr/>
        </p:nvGrpSpPr>
        <p:grpSpPr>
          <a:xfrm>
            <a:off x="548053" y="4559673"/>
            <a:ext cx="4819645" cy="1258021"/>
            <a:chOff x="608310" y="4552884"/>
            <a:chExt cx="4819645" cy="1258021"/>
          </a:xfrm>
        </p:grpSpPr>
        <p:sp>
          <p:nvSpPr>
            <p:cNvPr id="70" name="Rectangle: Rounded Corners 69">
              <a:extLst>
                <a:ext uri="{FF2B5EF4-FFF2-40B4-BE49-F238E27FC236}">
                  <a16:creationId xmlns:a16="http://schemas.microsoft.com/office/drawing/2014/main" id="{EEAFEFBF-8385-4D68-8CBF-59ADCEB59E38}"/>
                </a:ext>
              </a:extLst>
            </p:cNvPr>
            <p:cNvSpPr/>
            <p:nvPr/>
          </p:nvSpPr>
          <p:spPr>
            <a:xfrm>
              <a:off x="608310" y="4552884"/>
              <a:ext cx="4819645" cy="1258021"/>
            </a:xfrm>
            <a:prstGeom prst="roundRect">
              <a:avLst>
                <a:gd name="adj" fmla="val 24027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150000"/>
                </a:lnSpc>
              </a:pPr>
              <a:r>
                <a:rPr lang="en-US" sz="2800" dirty="0">
                  <a:solidFill>
                    <a:srgbClr val="F4F4F4"/>
                  </a:solidFill>
                </a:rPr>
                <a:t>	Icons</a:t>
              </a:r>
            </a:p>
            <a:p>
              <a:r>
                <a:rPr lang="en-US" sz="1600" dirty="0">
                  <a:solidFill>
                    <a:srgbClr val="F4F4F4"/>
                  </a:solidFill>
                </a:rPr>
                <a:t>Icons are taken from </a:t>
              </a:r>
              <a:r>
                <a:rPr lang="en-US" sz="1600" dirty="0">
                  <a:solidFill>
                    <a:schemeClr val="tx2">
                      <a:lumMod val="40000"/>
                      <a:lumOff val="60000"/>
                    </a:schemeClr>
                  </a:solidFill>
                  <a:hlinkClick r:id="rId10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https://icons8.com/icons </a:t>
              </a:r>
              <a:endParaRPr lang="en-US" sz="1600" dirty="0">
                <a:solidFill>
                  <a:schemeClr val="tx2">
                    <a:lumMod val="40000"/>
                    <a:lumOff val="60000"/>
                  </a:schemeClr>
                </a:solidFill>
              </a:endParaRPr>
            </a:p>
          </p:txBody>
        </p:sp>
        <p:pic>
          <p:nvPicPr>
            <p:cNvPr id="50" name="Picture 4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82892C40-37FF-4A9D-A112-ADCEC9149A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85966" y="4600694"/>
              <a:ext cx="707673" cy="707673"/>
            </a:xfrm>
            <a:prstGeom prst="rect">
              <a:avLst/>
            </a:prstGeom>
          </p:spPr>
        </p:pic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7325F791-DA09-40A9-A1B1-DDC4D10BD61A}"/>
              </a:ext>
            </a:extLst>
          </p:cNvPr>
          <p:cNvGrpSpPr/>
          <p:nvPr/>
        </p:nvGrpSpPr>
        <p:grpSpPr>
          <a:xfrm rot="2485871">
            <a:off x="-5379121" y="4692015"/>
            <a:ext cx="1825537" cy="1424462"/>
            <a:chOff x="455989" y="2191241"/>
            <a:chExt cx="1825537" cy="1424462"/>
          </a:xfrm>
        </p:grpSpPr>
        <p:sp>
          <p:nvSpPr>
            <p:cNvPr id="69" name="Rectangle: Rounded Corners 68">
              <a:extLst>
                <a:ext uri="{FF2B5EF4-FFF2-40B4-BE49-F238E27FC236}">
                  <a16:creationId xmlns:a16="http://schemas.microsoft.com/office/drawing/2014/main" id="{AD1E89B5-4B77-45D0-BA39-FDE1D5D225C1}"/>
                </a:ext>
              </a:extLst>
            </p:cNvPr>
            <p:cNvSpPr/>
            <p:nvPr/>
          </p:nvSpPr>
          <p:spPr>
            <a:xfrm>
              <a:off x="455989" y="2191241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Venue</a:t>
              </a:r>
              <a:endParaRPr lang="en-US" dirty="0">
                <a:solidFill>
                  <a:srgbClr val="F4F4F4"/>
                </a:solidFill>
              </a:endParaRPr>
            </a:p>
            <a:p>
              <a:pPr algn="ctr"/>
              <a:r>
                <a:rPr lang="en-US" sz="1800" dirty="0">
                  <a:solidFill>
                    <a:srgbClr val="F4F4F4"/>
                  </a:solidFill>
                </a:rPr>
                <a:t>56.000.000₫</a:t>
              </a:r>
              <a:endParaRPr lang="en-US" dirty="0">
                <a:solidFill>
                  <a:srgbClr val="F4F4F4"/>
                </a:solidFill>
              </a:endParaRPr>
            </a:p>
          </p:txBody>
        </p:sp>
        <p:pic>
          <p:nvPicPr>
            <p:cNvPr id="71" name="Picture 70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2255D3C2-C8BF-4F8E-BA64-1CE42CCF12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086"/>
            <a:stretch/>
          </p:blipFill>
          <p:spPr>
            <a:xfrm>
              <a:off x="1102549" y="2299913"/>
              <a:ext cx="532416" cy="430796"/>
            </a:xfrm>
            <a:prstGeom prst="rect">
              <a:avLst/>
            </a:prstGeom>
            <a:noFill/>
            <a:ln w="0">
              <a:noFill/>
            </a:ln>
          </p:spPr>
        </p:pic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48305E8F-8551-44A7-85F6-3AB91D2F3F41}"/>
              </a:ext>
            </a:extLst>
          </p:cNvPr>
          <p:cNvGrpSpPr/>
          <p:nvPr/>
        </p:nvGrpSpPr>
        <p:grpSpPr>
          <a:xfrm rot="2485871">
            <a:off x="-3135370" y="4669801"/>
            <a:ext cx="1825537" cy="1424462"/>
            <a:chOff x="2879563" y="2169027"/>
            <a:chExt cx="1645714" cy="1424462"/>
          </a:xfrm>
        </p:grpSpPr>
        <p:sp>
          <p:nvSpPr>
            <p:cNvPr id="73" name="Rectangle: Rounded Corners 72">
              <a:extLst>
                <a:ext uri="{FF2B5EF4-FFF2-40B4-BE49-F238E27FC236}">
                  <a16:creationId xmlns:a16="http://schemas.microsoft.com/office/drawing/2014/main" id="{F17E28D9-EF35-48C1-BDC8-B6562531DAC3}"/>
                </a:ext>
              </a:extLst>
            </p:cNvPr>
            <p:cNvSpPr/>
            <p:nvPr/>
          </p:nvSpPr>
          <p:spPr>
            <a:xfrm>
              <a:off x="2879563" y="2169027"/>
              <a:ext cx="1645714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Speaker/MC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10.400.000₫</a:t>
              </a:r>
            </a:p>
          </p:txBody>
        </p:sp>
        <p:pic>
          <p:nvPicPr>
            <p:cNvPr id="74" name="Picture 73">
              <a:extLst>
                <a:ext uri="{FF2B5EF4-FFF2-40B4-BE49-F238E27FC236}">
                  <a16:creationId xmlns:a16="http://schemas.microsoft.com/office/drawing/2014/main" id="{98B92FD3-F25D-49F8-9CB2-7581668F8F7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3478485" y="2264481"/>
              <a:ext cx="447868" cy="447868"/>
            </a:xfrm>
            <a:prstGeom prst="rect">
              <a:avLst/>
            </a:prstGeom>
          </p:spPr>
        </p:pic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89BAF1DD-6EC6-441B-B8E5-82A07DDD4430}"/>
              </a:ext>
            </a:extLst>
          </p:cNvPr>
          <p:cNvGrpSpPr/>
          <p:nvPr/>
        </p:nvGrpSpPr>
        <p:grpSpPr>
          <a:xfrm rot="19007588">
            <a:off x="14175036" y="3860817"/>
            <a:ext cx="1825537" cy="1424462"/>
            <a:chOff x="4820903" y="2169027"/>
            <a:chExt cx="1825537" cy="1424462"/>
          </a:xfrm>
        </p:grpSpPr>
        <p:sp>
          <p:nvSpPr>
            <p:cNvPr id="76" name="Rectangle: Rounded Corners 75">
              <a:extLst>
                <a:ext uri="{FF2B5EF4-FFF2-40B4-BE49-F238E27FC236}">
                  <a16:creationId xmlns:a16="http://schemas.microsoft.com/office/drawing/2014/main" id="{6DBDBB64-6A8D-45A5-B91E-ADE8B9E1509E}"/>
                </a:ext>
              </a:extLst>
            </p:cNvPr>
            <p:cNvSpPr/>
            <p:nvPr/>
          </p:nvSpPr>
          <p:spPr>
            <a:xfrm>
              <a:off x="4820903" y="2169027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Equipment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5.000.000₫</a:t>
              </a:r>
            </a:p>
          </p:txBody>
        </p:sp>
        <p:pic>
          <p:nvPicPr>
            <p:cNvPr id="77" name="Picture 76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C53ADDEE-3453-4E5B-8572-C05A76B24577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18274" y="2261979"/>
              <a:ext cx="630793" cy="630793"/>
            </a:xfrm>
            <a:prstGeom prst="rect">
              <a:avLst/>
            </a:prstGeom>
          </p:spPr>
        </p:pic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AD7DD7DC-D8C1-4FDA-BE7D-15628E1A56D0}"/>
              </a:ext>
            </a:extLst>
          </p:cNvPr>
          <p:cNvGrpSpPr/>
          <p:nvPr/>
        </p:nvGrpSpPr>
        <p:grpSpPr>
          <a:xfrm rot="19007588">
            <a:off x="16518471" y="3860817"/>
            <a:ext cx="1856608" cy="1424462"/>
            <a:chOff x="7122493" y="2169027"/>
            <a:chExt cx="1856608" cy="1424462"/>
          </a:xfrm>
        </p:grpSpPr>
        <p:sp>
          <p:nvSpPr>
            <p:cNvPr id="79" name="Rectangle: Rounded Corners 78">
              <a:extLst>
                <a:ext uri="{FF2B5EF4-FFF2-40B4-BE49-F238E27FC236}">
                  <a16:creationId xmlns:a16="http://schemas.microsoft.com/office/drawing/2014/main" id="{81CD4AE4-B45F-4D5F-883A-F56B0A0907D0}"/>
                </a:ext>
              </a:extLst>
            </p:cNvPr>
            <p:cNvSpPr/>
            <p:nvPr/>
          </p:nvSpPr>
          <p:spPr>
            <a:xfrm>
              <a:off x="7122493" y="2169027"/>
              <a:ext cx="1856608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Food/drink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30.000.000₫</a:t>
              </a:r>
            </a:p>
          </p:txBody>
        </p:sp>
        <p:pic>
          <p:nvPicPr>
            <p:cNvPr id="80" name="Picture 79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162805B4-1AFB-441B-A7A3-A75EA6A56E82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5355" y="2261979"/>
              <a:ext cx="619279" cy="619279"/>
            </a:xfrm>
            <a:prstGeom prst="rect">
              <a:avLst/>
            </a:prstGeom>
          </p:spPr>
        </p:pic>
      </p:grpSp>
      <p:grpSp>
        <p:nvGrpSpPr>
          <p:cNvPr id="81" name="Group 80">
            <a:extLst>
              <a:ext uri="{FF2B5EF4-FFF2-40B4-BE49-F238E27FC236}">
                <a16:creationId xmlns:a16="http://schemas.microsoft.com/office/drawing/2014/main" id="{C900D1D0-797A-4D1D-8DC0-5F3BD47614FA}"/>
              </a:ext>
            </a:extLst>
          </p:cNvPr>
          <p:cNvGrpSpPr/>
          <p:nvPr/>
        </p:nvGrpSpPr>
        <p:grpSpPr>
          <a:xfrm rot="19007588">
            <a:off x="14170642" y="5634275"/>
            <a:ext cx="1856608" cy="1424462"/>
            <a:chOff x="9297311" y="2169027"/>
            <a:chExt cx="1856608" cy="1424462"/>
          </a:xfrm>
        </p:grpSpPr>
        <p:sp>
          <p:nvSpPr>
            <p:cNvPr id="82" name="Rectangle: Rounded Corners 81">
              <a:extLst>
                <a:ext uri="{FF2B5EF4-FFF2-40B4-BE49-F238E27FC236}">
                  <a16:creationId xmlns:a16="http://schemas.microsoft.com/office/drawing/2014/main" id="{8E7DBE5F-CCE9-4720-A14D-F09A1F55F84C}"/>
                </a:ext>
              </a:extLst>
            </p:cNvPr>
            <p:cNvSpPr/>
            <p:nvPr/>
          </p:nvSpPr>
          <p:spPr>
            <a:xfrm>
              <a:off x="9297311" y="2169027"/>
              <a:ext cx="1856608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Decoration</a:t>
              </a:r>
            </a:p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5.000.000₫</a:t>
              </a:r>
            </a:p>
          </p:txBody>
        </p:sp>
        <p:pic>
          <p:nvPicPr>
            <p:cNvPr id="83" name="Picture 82" descr="Shape&#10;&#10;Description automatically generated with low confidence">
              <a:extLst>
                <a:ext uri="{FF2B5EF4-FFF2-40B4-BE49-F238E27FC236}">
                  <a16:creationId xmlns:a16="http://schemas.microsoft.com/office/drawing/2014/main" id="{6A8EE928-8037-4434-8905-BC8D4530B6A9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894257" y="2261979"/>
              <a:ext cx="663290" cy="663290"/>
            </a:xfrm>
            <a:prstGeom prst="rect">
              <a:avLst/>
            </a:prstGeom>
          </p:spPr>
        </p:pic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ACBCA6C8-0A3E-4CC8-BB8E-4AB6B3F43803}"/>
              </a:ext>
            </a:extLst>
          </p:cNvPr>
          <p:cNvGrpSpPr/>
          <p:nvPr/>
        </p:nvGrpSpPr>
        <p:grpSpPr>
          <a:xfrm rot="2485871">
            <a:off x="-5379121" y="6444448"/>
            <a:ext cx="1825537" cy="1424462"/>
            <a:chOff x="455989" y="3943674"/>
            <a:chExt cx="1825537" cy="1424462"/>
          </a:xfrm>
        </p:grpSpPr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68DEF414-EB09-48E7-8AB1-53489FD0ACD3}"/>
                </a:ext>
              </a:extLst>
            </p:cNvPr>
            <p:cNvSpPr/>
            <p:nvPr/>
          </p:nvSpPr>
          <p:spPr>
            <a:xfrm>
              <a:off x="455989" y="3943674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Transport</a:t>
              </a:r>
              <a:endParaRPr lang="en-US" dirty="0">
                <a:solidFill>
                  <a:srgbClr val="F4F4F4"/>
                </a:solidFill>
              </a:endParaRPr>
            </a:p>
            <a:p>
              <a:pPr algn="ctr"/>
              <a:r>
                <a:rPr lang="en-US" sz="1800" dirty="0">
                  <a:solidFill>
                    <a:srgbClr val="F4F4F4"/>
                  </a:solidFill>
                </a:rPr>
                <a:t>2.000.000₫</a:t>
              </a:r>
              <a:endParaRPr lang="en-US" dirty="0">
                <a:solidFill>
                  <a:srgbClr val="F4F4F4"/>
                </a:solidFill>
              </a:endParaRPr>
            </a:p>
          </p:txBody>
        </p:sp>
        <p:pic>
          <p:nvPicPr>
            <p:cNvPr id="86" name="Graphic 85" descr="Bus with solid fill">
              <a:extLst>
                <a:ext uri="{FF2B5EF4-FFF2-40B4-BE49-F238E27FC236}">
                  <a16:creationId xmlns:a16="http://schemas.microsoft.com/office/drawing/2014/main" id="{82195466-F87D-44D7-A1C0-7AEC63A685DD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1009147" y="3963663"/>
              <a:ext cx="719219" cy="719219"/>
            </a:xfrm>
            <a:prstGeom prst="rect">
              <a:avLst/>
            </a:prstGeom>
          </p:spPr>
        </p:pic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FF7A613A-B4AB-4944-9BDB-B57432AF6056}"/>
              </a:ext>
            </a:extLst>
          </p:cNvPr>
          <p:cNvGrpSpPr/>
          <p:nvPr/>
        </p:nvGrpSpPr>
        <p:grpSpPr>
          <a:xfrm rot="2485871">
            <a:off x="-3178472" y="6444448"/>
            <a:ext cx="1825537" cy="1424462"/>
            <a:chOff x="4258713" y="3943674"/>
            <a:chExt cx="1825537" cy="1424462"/>
          </a:xfrm>
        </p:grpSpPr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95399190-E79A-4F26-83F9-10683C4667DA}"/>
                </a:ext>
              </a:extLst>
            </p:cNvPr>
            <p:cNvSpPr/>
            <p:nvPr/>
          </p:nvSpPr>
          <p:spPr>
            <a:xfrm>
              <a:off x="4258713" y="3943674"/>
              <a:ext cx="1825537" cy="1424462"/>
            </a:xfrm>
            <a:prstGeom prst="roundRect">
              <a:avLst>
                <a:gd name="adj" fmla="val 32385"/>
              </a:avLst>
            </a:prstGeom>
            <a:solidFill>
              <a:srgbClr val="444444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1600" dirty="0">
                  <a:solidFill>
                    <a:srgbClr val="F4F4F4"/>
                  </a:solidFill>
                </a:rPr>
                <a:t>Entertainment</a:t>
              </a:r>
              <a:endParaRPr lang="en-US" dirty="0">
                <a:solidFill>
                  <a:srgbClr val="F4F4F4"/>
                </a:solidFill>
              </a:endParaRPr>
            </a:p>
            <a:p>
              <a:pPr algn="ctr"/>
              <a:r>
                <a:rPr lang="en-US" sz="1800" dirty="0">
                  <a:solidFill>
                    <a:srgbClr val="F4F4F4"/>
                  </a:solidFill>
                </a:rPr>
                <a:t>7.000.000₫</a:t>
              </a:r>
              <a:endParaRPr lang="en-US" dirty="0">
                <a:solidFill>
                  <a:srgbClr val="F4F4F4"/>
                </a:solidFill>
              </a:endParaRPr>
            </a:p>
          </p:txBody>
        </p:sp>
        <p:pic>
          <p:nvPicPr>
            <p:cNvPr id="89" name="Graphic 88" descr="Dancing with solid fill">
              <a:extLst>
                <a:ext uri="{FF2B5EF4-FFF2-40B4-BE49-F238E27FC236}">
                  <a16:creationId xmlns:a16="http://schemas.microsoft.com/office/drawing/2014/main" id="{4DC15017-2136-49F7-B855-5DC0E5FF7D55}"/>
                </a:ext>
              </a:extLst>
            </p:cNvPr>
            <p:cNvPicPr>
              <a:picLocks noChangeAspect="1"/>
            </p:cNvPicPr>
            <p:nvPr/>
          </p:nvPicPr>
          <p:blipFill>
            <a:blip r:embed="rId1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9"/>
                </a:ext>
              </a:extLst>
            </a:blip>
            <a:stretch>
              <a:fillRect/>
            </a:stretch>
          </p:blipFill>
          <p:spPr>
            <a:xfrm>
              <a:off x="4838909" y="3980376"/>
              <a:ext cx="652743" cy="652743"/>
            </a:xfrm>
            <a:prstGeom prst="rect">
              <a:avLst/>
            </a:prstGeom>
          </p:spPr>
        </p:pic>
      </p:grpSp>
      <p:sp>
        <p:nvSpPr>
          <p:cNvPr id="90" name="Rectangle: Rounded Corners 89">
            <a:extLst>
              <a:ext uri="{FF2B5EF4-FFF2-40B4-BE49-F238E27FC236}">
                <a16:creationId xmlns:a16="http://schemas.microsoft.com/office/drawing/2014/main" id="{421CA5CA-3338-4ABF-B054-E327E4577681}"/>
              </a:ext>
            </a:extLst>
          </p:cNvPr>
          <p:cNvSpPr/>
          <p:nvPr/>
        </p:nvSpPr>
        <p:spPr>
          <a:xfrm rot="1611126">
            <a:off x="-470950" y="9310838"/>
            <a:ext cx="8541582" cy="802741"/>
          </a:xfrm>
          <a:prstGeom prst="roundRect">
            <a:avLst>
              <a:gd name="adj" fmla="val 32385"/>
            </a:avLst>
          </a:prstGeom>
          <a:solidFill>
            <a:srgbClr val="444444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rgbClr val="F4F4F4"/>
                </a:solidFill>
              </a:rPr>
              <a:t>Total: 115.400.000</a:t>
            </a:r>
            <a:r>
              <a:rPr lang="en-US" sz="4000" kern="1200" dirty="0">
                <a:solidFill>
                  <a:srgbClr val="F4F4F4"/>
                </a:solidFill>
                <a:effectLst/>
                <a:latin typeface="Mulish" pitchFamily="2" charset="0"/>
                <a:ea typeface="+mn-ea"/>
                <a:cs typeface="+mn-cs"/>
              </a:rPr>
              <a:t>₫</a:t>
            </a:r>
            <a:endParaRPr lang="en-US" sz="4000" dirty="0">
              <a:solidFill>
                <a:srgbClr val="F4F4F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8128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Mulish"/>
        <a:ea typeface=""/>
        <a:cs typeface=""/>
      </a:majorFont>
      <a:minorFont>
        <a:latin typeface="Mulish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943</TotalTime>
  <Words>1737</Words>
  <Application>Microsoft Office PowerPoint</Application>
  <PresentationFormat>Widescreen</PresentationFormat>
  <Paragraphs>354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Mulish</vt:lpstr>
      <vt:lpstr>Office Theme</vt:lpstr>
      <vt:lpstr>Custom Design</vt:lpstr>
      <vt:lpstr>Skills workshop for staff members Planning</vt:lpstr>
      <vt:lpstr>Workshop information</vt:lpstr>
      <vt:lpstr>Workshop information</vt:lpstr>
      <vt:lpstr>Workshop information</vt:lpstr>
      <vt:lpstr>Workshop information</vt:lpstr>
      <vt:lpstr>Workshop information</vt:lpstr>
      <vt:lpstr>Workshop information</vt:lpstr>
      <vt:lpstr>Workshop information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Planning for a company workshop to improve employees’ skills</dc:title>
  <dc:creator>Wildman W</dc:creator>
  <cp:lastModifiedBy>Wildman W</cp:lastModifiedBy>
  <cp:revision>17</cp:revision>
  <dcterms:created xsi:type="dcterms:W3CDTF">2022-01-17T06:40:19Z</dcterms:created>
  <dcterms:modified xsi:type="dcterms:W3CDTF">2022-01-19T07:39:55Z</dcterms:modified>
</cp:coreProperties>
</file>

<file path=docProps/thumbnail.jpeg>
</file>